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67" r:id="rId9"/>
    <p:sldId id="264" r:id="rId10"/>
    <p:sldId id="268" r:id="rId11"/>
    <p:sldId id="269" r:id="rId12"/>
    <p:sldId id="270" r:id="rId13"/>
    <p:sldId id="271" r:id="rId14"/>
    <p:sldId id="263" r:id="rId15"/>
    <p:sldId id="262" r:id="rId16"/>
    <p:sldId id="272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D7A20-6BE4-441C-9573-16CD874D8D8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6DC7A9A-161D-468F-B527-F45E3D1B2ED3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 smtClean="0"/>
            <a:t>Video </a:t>
          </a:r>
          <a:r>
            <a:rPr lang="hu-HU" dirty="0" err="1" smtClean="0"/>
            <a:t>Track</a:t>
          </a:r>
          <a:r>
            <a:rPr lang="hu-HU" dirty="0" smtClean="0"/>
            <a:t> </a:t>
          </a:r>
          <a:r>
            <a:rPr lang="hu-HU" dirty="0" err="1" smtClean="0"/>
            <a:t>Inspections</a:t>
          </a:r>
          <a:r>
            <a:rPr lang="hu-HU" dirty="0" smtClean="0"/>
            <a:t> System</a:t>
          </a:r>
          <a:endParaRPr lang="hu-HU" dirty="0"/>
        </a:p>
      </dgm:t>
    </dgm:pt>
    <dgm:pt modelId="{303F6F6C-25B9-4AE6-8249-02C554C882A5}" type="parTrans" cxnId="{CE1F7BD9-E06C-4434-AF2C-F8E902B9E93A}">
      <dgm:prSet/>
      <dgm:spPr/>
      <dgm:t>
        <a:bodyPr/>
        <a:lstStyle/>
        <a:p>
          <a:endParaRPr lang="hu-HU"/>
        </a:p>
      </dgm:t>
    </dgm:pt>
    <dgm:pt modelId="{7DE8F4DE-4BB1-4BC4-820E-7EA100A294A5}" type="sibTrans" cxnId="{CE1F7BD9-E06C-4434-AF2C-F8E902B9E93A}">
      <dgm:prSet/>
      <dgm:spPr/>
      <dgm:t>
        <a:bodyPr/>
        <a:lstStyle/>
        <a:p>
          <a:endParaRPr lang="hu-HU"/>
        </a:p>
      </dgm:t>
    </dgm:pt>
    <dgm:pt modelId="{EDF38882-C30B-4CB6-BF75-5F9E8ED14524}">
      <dgm:prSet phldrT="[Szöveg]"/>
      <dgm:spPr>
        <a:solidFill>
          <a:srgbClr val="00B050"/>
        </a:solidFill>
      </dgm:spPr>
      <dgm:t>
        <a:bodyPr/>
        <a:lstStyle/>
        <a:p>
          <a:r>
            <a:rPr lang="hu-HU" dirty="0" smtClean="0"/>
            <a:t>GSM-R </a:t>
          </a:r>
          <a:r>
            <a:rPr lang="hu-HU" dirty="0" err="1" smtClean="0"/>
            <a:t>measurement</a:t>
          </a:r>
          <a:r>
            <a:rPr lang="hu-HU" dirty="0" smtClean="0"/>
            <a:t> </a:t>
          </a:r>
          <a:r>
            <a:rPr lang="hu-HU" dirty="0" err="1" smtClean="0"/>
            <a:t>system</a:t>
          </a:r>
          <a:endParaRPr lang="hu-HU" dirty="0"/>
        </a:p>
      </dgm:t>
    </dgm:pt>
    <dgm:pt modelId="{6882FCDB-71C5-4561-BB8D-750BCE37901E}" type="parTrans" cxnId="{D3300F5F-FA3E-4836-9320-6B05ED01EF78}">
      <dgm:prSet/>
      <dgm:spPr/>
      <dgm:t>
        <a:bodyPr/>
        <a:lstStyle/>
        <a:p>
          <a:endParaRPr lang="hu-HU"/>
        </a:p>
      </dgm:t>
    </dgm:pt>
    <dgm:pt modelId="{C3CAF139-D9E6-4586-AA65-6B8419AE1931}" type="sibTrans" cxnId="{D3300F5F-FA3E-4836-9320-6B05ED01EF78}">
      <dgm:prSet/>
      <dgm:spPr/>
      <dgm:t>
        <a:bodyPr/>
        <a:lstStyle/>
        <a:p>
          <a:endParaRPr lang="hu-HU"/>
        </a:p>
      </dgm:t>
    </dgm:pt>
    <dgm:pt modelId="{E0650413-09DF-4DF2-918C-98055A2DBBB2}">
      <dgm:prSet phldrT="[Szöveg]"/>
      <dgm:spPr>
        <a:solidFill>
          <a:srgbClr val="CD1977"/>
        </a:solidFill>
      </dgm:spPr>
      <dgm:t>
        <a:bodyPr/>
        <a:lstStyle/>
        <a:p>
          <a:r>
            <a:rPr lang="hu-HU" dirty="0" smtClean="0"/>
            <a:t>ETCS </a:t>
          </a:r>
          <a:r>
            <a:rPr lang="hu-HU" dirty="0" smtClean="0"/>
            <a:t>test and </a:t>
          </a:r>
          <a:r>
            <a:rPr lang="hu-HU" dirty="0" err="1" smtClean="0"/>
            <a:t>measurement</a:t>
          </a:r>
          <a:r>
            <a:rPr lang="hu-HU" dirty="0" smtClean="0"/>
            <a:t> </a:t>
          </a:r>
          <a:r>
            <a:rPr lang="hu-HU" dirty="0" err="1" smtClean="0"/>
            <a:t>system</a:t>
          </a:r>
          <a:endParaRPr lang="hu-HU" dirty="0"/>
        </a:p>
      </dgm:t>
    </dgm:pt>
    <dgm:pt modelId="{F6220122-00E5-419B-B9BC-130947CD0945}" type="parTrans" cxnId="{9CD9CF1E-728F-4DD2-B7E6-ADB626E20E36}">
      <dgm:prSet/>
      <dgm:spPr/>
      <dgm:t>
        <a:bodyPr/>
        <a:lstStyle/>
        <a:p>
          <a:endParaRPr lang="hu-HU"/>
        </a:p>
      </dgm:t>
    </dgm:pt>
    <dgm:pt modelId="{FD786954-4C40-4DD9-8921-FF181CA0C227}" type="sibTrans" cxnId="{9CD9CF1E-728F-4DD2-B7E6-ADB626E20E36}">
      <dgm:prSet/>
      <dgm:spPr/>
      <dgm:t>
        <a:bodyPr/>
        <a:lstStyle/>
        <a:p>
          <a:endParaRPr lang="hu-HU"/>
        </a:p>
      </dgm:t>
    </dgm:pt>
    <dgm:pt modelId="{0078A437-554B-471D-8E5F-0E7CDF5C0405}">
      <dgm:prSet phldrT="[Szöveg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hu-HU" dirty="0" smtClean="0"/>
            <a:t>Global </a:t>
          </a:r>
          <a:r>
            <a:rPr lang="hu-HU" dirty="0" err="1" smtClean="0"/>
            <a:t>Positioning</a:t>
          </a:r>
          <a:r>
            <a:rPr lang="hu-HU" dirty="0" smtClean="0"/>
            <a:t> System</a:t>
          </a:r>
          <a:endParaRPr lang="hu-HU" dirty="0"/>
        </a:p>
      </dgm:t>
    </dgm:pt>
    <dgm:pt modelId="{DC3FD765-0A75-4A3A-B4A7-052F045DCFC3}" type="parTrans" cxnId="{E45906E3-4D69-4C90-9F08-76991EF75C60}">
      <dgm:prSet/>
      <dgm:spPr/>
      <dgm:t>
        <a:bodyPr/>
        <a:lstStyle/>
        <a:p>
          <a:endParaRPr lang="hu-HU"/>
        </a:p>
      </dgm:t>
    </dgm:pt>
    <dgm:pt modelId="{65428C9C-39CB-45A1-9EF8-5FCE05A52496}" type="sibTrans" cxnId="{E45906E3-4D69-4C90-9F08-76991EF75C60}">
      <dgm:prSet/>
      <dgm:spPr/>
      <dgm:t>
        <a:bodyPr/>
        <a:lstStyle/>
        <a:p>
          <a:endParaRPr lang="hu-HU"/>
        </a:p>
      </dgm:t>
    </dgm:pt>
    <dgm:pt modelId="{CB8FE185-7ED8-452F-A713-DC1A6BC4A1B1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 err="1" smtClean="0"/>
            <a:t>Catenary</a:t>
          </a:r>
          <a:r>
            <a:rPr lang="hu-HU" dirty="0" smtClean="0"/>
            <a:t> </a:t>
          </a:r>
          <a:r>
            <a:rPr lang="hu-HU" dirty="0" err="1" smtClean="0"/>
            <a:t>measurement</a:t>
          </a:r>
          <a:r>
            <a:rPr lang="hu-HU" dirty="0" smtClean="0"/>
            <a:t> </a:t>
          </a:r>
          <a:r>
            <a:rPr lang="hu-HU" dirty="0" err="1" smtClean="0"/>
            <a:t>system</a:t>
          </a:r>
          <a:endParaRPr lang="hu-HU" dirty="0"/>
        </a:p>
      </dgm:t>
    </dgm:pt>
    <dgm:pt modelId="{6796D619-9571-4C3D-9207-1238425A4727}" type="parTrans" cxnId="{2D8035C5-3771-4EE8-A567-B5AA293DB6DB}">
      <dgm:prSet/>
      <dgm:spPr/>
      <dgm:t>
        <a:bodyPr/>
        <a:lstStyle/>
        <a:p>
          <a:endParaRPr lang="hu-HU"/>
        </a:p>
      </dgm:t>
    </dgm:pt>
    <dgm:pt modelId="{54CC4984-AF21-4755-BF5C-E5C6CC46C0A9}" type="sibTrans" cxnId="{2D8035C5-3771-4EE8-A567-B5AA293DB6DB}">
      <dgm:prSet/>
      <dgm:spPr/>
      <dgm:t>
        <a:bodyPr/>
        <a:lstStyle/>
        <a:p>
          <a:endParaRPr lang="hu-HU"/>
        </a:p>
      </dgm:t>
    </dgm:pt>
    <dgm:pt modelId="{C2D5D762-CEF3-4871-96C9-515A1C3D9AB5}" type="pres">
      <dgm:prSet presAssocID="{DA1D7A20-6BE4-441C-9573-16CD874D8D8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1A3BE2F-6FF4-4A4C-A544-5E250D6A1F0A}" type="pres">
      <dgm:prSet presAssocID="{46DC7A9A-161D-468F-B527-F45E3D1B2ED3}" presName="comp" presStyleCnt="0"/>
      <dgm:spPr/>
    </dgm:pt>
    <dgm:pt modelId="{62E1B019-ADF8-4028-8F55-0EF05EB969FA}" type="pres">
      <dgm:prSet presAssocID="{46DC7A9A-161D-468F-B527-F45E3D1B2ED3}" presName="box" presStyleLbl="node1" presStyleIdx="0" presStyleCnt="5"/>
      <dgm:spPr/>
      <dgm:t>
        <a:bodyPr/>
        <a:lstStyle/>
        <a:p>
          <a:endParaRPr lang="hu-HU"/>
        </a:p>
      </dgm:t>
    </dgm:pt>
    <dgm:pt modelId="{A1B8AD7A-8AF9-42BE-96A9-A96A795F745D}" type="pres">
      <dgm:prSet presAssocID="{46DC7A9A-161D-468F-B527-F45E3D1B2ED3}" presName="img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  <dgm:t>
        <a:bodyPr/>
        <a:lstStyle/>
        <a:p>
          <a:endParaRPr lang="hu-HU"/>
        </a:p>
      </dgm:t>
    </dgm:pt>
    <dgm:pt modelId="{D9D89991-DCCA-478E-907D-FAC205668EA1}" type="pres">
      <dgm:prSet presAssocID="{46DC7A9A-161D-468F-B527-F45E3D1B2ED3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43EC0D1-2C06-49EB-9069-90EF3F6D2ABB}" type="pres">
      <dgm:prSet presAssocID="{7DE8F4DE-4BB1-4BC4-820E-7EA100A294A5}" presName="spacer" presStyleCnt="0"/>
      <dgm:spPr/>
    </dgm:pt>
    <dgm:pt modelId="{76248EB0-5285-411E-9BFA-BABC41C69A39}" type="pres">
      <dgm:prSet presAssocID="{CB8FE185-7ED8-452F-A713-DC1A6BC4A1B1}" presName="comp" presStyleCnt="0"/>
      <dgm:spPr/>
    </dgm:pt>
    <dgm:pt modelId="{5066AD90-C48B-4B85-B105-5D6835B74995}" type="pres">
      <dgm:prSet presAssocID="{CB8FE185-7ED8-452F-A713-DC1A6BC4A1B1}" presName="box" presStyleLbl="node1" presStyleIdx="1" presStyleCnt="5"/>
      <dgm:spPr/>
      <dgm:t>
        <a:bodyPr/>
        <a:lstStyle/>
        <a:p>
          <a:endParaRPr lang="hu-HU"/>
        </a:p>
      </dgm:t>
    </dgm:pt>
    <dgm:pt modelId="{941CD5AD-BAE7-47B0-93F1-8AEA083FEA8B}" type="pres">
      <dgm:prSet presAssocID="{CB8FE185-7ED8-452F-A713-DC1A6BC4A1B1}" presName="img" presStyleLbl="fgImgPlace1" presStyleIdx="1" presStyleCnt="5"/>
      <dgm:spPr/>
    </dgm:pt>
    <dgm:pt modelId="{BBBE9CC1-D4A8-47FA-B620-33230AA0BD94}" type="pres">
      <dgm:prSet presAssocID="{CB8FE185-7ED8-452F-A713-DC1A6BC4A1B1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75DC822-66D6-41BA-8B6F-6E1DC3118018}" type="pres">
      <dgm:prSet presAssocID="{54CC4984-AF21-4755-BF5C-E5C6CC46C0A9}" presName="spacer" presStyleCnt="0"/>
      <dgm:spPr/>
    </dgm:pt>
    <dgm:pt modelId="{C33E7E4E-7689-4A57-B85C-6F5CD081F6BA}" type="pres">
      <dgm:prSet presAssocID="{EDF38882-C30B-4CB6-BF75-5F9E8ED14524}" presName="comp" presStyleCnt="0"/>
      <dgm:spPr/>
    </dgm:pt>
    <dgm:pt modelId="{4E0F780F-B599-4A32-AB7F-18D41ED992F2}" type="pres">
      <dgm:prSet presAssocID="{EDF38882-C30B-4CB6-BF75-5F9E8ED14524}" presName="box" presStyleLbl="node1" presStyleIdx="2" presStyleCnt="5"/>
      <dgm:spPr/>
      <dgm:t>
        <a:bodyPr/>
        <a:lstStyle/>
        <a:p>
          <a:endParaRPr lang="hu-HU"/>
        </a:p>
      </dgm:t>
    </dgm:pt>
    <dgm:pt modelId="{6585BD38-BF48-4ED2-AD73-46336C1EC213}" type="pres">
      <dgm:prSet presAssocID="{EDF38882-C30B-4CB6-BF75-5F9E8ED14524}" presName="img" presStyleLbl="fgImgPlace1" presStyleIdx="2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hu-HU"/>
        </a:p>
      </dgm:t>
    </dgm:pt>
    <dgm:pt modelId="{4623CF85-7146-4100-A8E4-D87F4D6385D0}" type="pres">
      <dgm:prSet presAssocID="{EDF38882-C30B-4CB6-BF75-5F9E8ED14524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4386D84-A84E-42F7-8107-FB935E2C386C}" type="pres">
      <dgm:prSet presAssocID="{C3CAF139-D9E6-4586-AA65-6B8419AE1931}" presName="spacer" presStyleCnt="0"/>
      <dgm:spPr/>
    </dgm:pt>
    <dgm:pt modelId="{5DD42B53-6B57-4C12-87B3-85C1996A73D0}" type="pres">
      <dgm:prSet presAssocID="{E0650413-09DF-4DF2-918C-98055A2DBBB2}" presName="comp" presStyleCnt="0"/>
      <dgm:spPr/>
    </dgm:pt>
    <dgm:pt modelId="{1927B30D-D766-4475-B465-374383E2AE38}" type="pres">
      <dgm:prSet presAssocID="{E0650413-09DF-4DF2-918C-98055A2DBBB2}" presName="box" presStyleLbl="node1" presStyleIdx="3" presStyleCnt="5" custLinFactNeighborY="-4063"/>
      <dgm:spPr/>
      <dgm:t>
        <a:bodyPr/>
        <a:lstStyle/>
        <a:p>
          <a:endParaRPr lang="hu-HU"/>
        </a:p>
      </dgm:t>
    </dgm:pt>
    <dgm:pt modelId="{184D1835-D158-42F2-8F37-3FCFC559E000}" type="pres">
      <dgm:prSet presAssocID="{E0650413-09DF-4DF2-918C-98055A2DBBB2}" presName="img" presStyleLbl="fgImgPlace1" presStyleIdx="3" presStyleCnt="5" custLinFactNeighborX="-3407" custLinFactNeighborY="-685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</dgm:spPr>
      <dgm:t>
        <a:bodyPr/>
        <a:lstStyle/>
        <a:p>
          <a:endParaRPr lang="hu-HU"/>
        </a:p>
      </dgm:t>
    </dgm:pt>
    <dgm:pt modelId="{EA8729F5-2E94-4907-AC6C-149CAAC850E5}" type="pres">
      <dgm:prSet presAssocID="{E0650413-09DF-4DF2-918C-98055A2DBBB2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63F40C5-3511-4F67-BE89-6CB16C455B73}" type="pres">
      <dgm:prSet presAssocID="{FD786954-4C40-4DD9-8921-FF181CA0C227}" presName="spacer" presStyleCnt="0"/>
      <dgm:spPr/>
    </dgm:pt>
    <dgm:pt modelId="{07E78330-46FC-439B-B8AD-9504B216FA61}" type="pres">
      <dgm:prSet presAssocID="{0078A437-554B-471D-8E5F-0E7CDF5C0405}" presName="comp" presStyleCnt="0"/>
      <dgm:spPr/>
    </dgm:pt>
    <dgm:pt modelId="{E518905A-C6EA-4BA5-A797-F3AD22BF99DF}" type="pres">
      <dgm:prSet presAssocID="{0078A437-554B-471D-8E5F-0E7CDF5C0405}" presName="box" presStyleLbl="node1" presStyleIdx="4" presStyleCnt="5"/>
      <dgm:spPr/>
      <dgm:t>
        <a:bodyPr/>
        <a:lstStyle/>
        <a:p>
          <a:endParaRPr lang="hu-HU"/>
        </a:p>
      </dgm:t>
    </dgm:pt>
    <dgm:pt modelId="{844720C9-0705-4799-B361-92FF87472369}" type="pres">
      <dgm:prSet presAssocID="{0078A437-554B-471D-8E5F-0E7CDF5C0405}" presName="img" presStyleLbl="fgImgPlace1" presStyleIdx="4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  <dgm:t>
        <a:bodyPr/>
        <a:lstStyle/>
        <a:p>
          <a:endParaRPr lang="hu-HU"/>
        </a:p>
      </dgm:t>
    </dgm:pt>
    <dgm:pt modelId="{B739F73D-546F-4B3D-82D9-C636CE7726C2}" type="pres">
      <dgm:prSet presAssocID="{0078A437-554B-471D-8E5F-0E7CDF5C040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D8035C5-3771-4EE8-A567-B5AA293DB6DB}" srcId="{DA1D7A20-6BE4-441C-9573-16CD874D8D86}" destId="{CB8FE185-7ED8-452F-A713-DC1A6BC4A1B1}" srcOrd="1" destOrd="0" parTransId="{6796D619-9571-4C3D-9207-1238425A4727}" sibTransId="{54CC4984-AF21-4755-BF5C-E5C6CC46C0A9}"/>
    <dgm:cxn modelId="{8911FCC7-E836-471D-982F-5E8F8E558C47}" type="presOf" srcId="{0078A437-554B-471D-8E5F-0E7CDF5C0405}" destId="{B739F73D-546F-4B3D-82D9-C636CE7726C2}" srcOrd="1" destOrd="0" presId="urn:microsoft.com/office/officeart/2005/8/layout/vList4"/>
    <dgm:cxn modelId="{CE1F7BD9-E06C-4434-AF2C-F8E902B9E93A}" srcId="{DA1D7A20-6BE4-441C-9573-16CD874D8D86}" destId="{46DC7A9A-161D-468F-B527-F45E3D1B2ED3}" srcOrd="0" destOrd="0" parTransId="{303F6F6C-25B9-4AE6-8249-02C554C882A5}" sibTransId="{7DE8F4DE-4BB1-4BC4-820E-7EA100A294A5}"/>
    <dgm:cxn modelId="{B0E8D411-8191-4350-831C-EE536FCE4AEC}" type="presOf" srcId="{46DC7A9A-161D-468F-B527-F45E3D1B2ED3}" destId="{62E1B019-ADF8-4028-8F55-0EF05EB969FA}" srcOrd="0" destOrd="0" presId="urn:microsoft.com/office/officeart/2005/8/layout/vList4"/>
    <dgm:cxn modelId="{793861A0-16E1-4083-B14D-C79EEC137D8A}" type="presOf" srcId="{EDF38882-C30B-4CB6-BF75-5F9E8ED14524}" destId="{4623CF85-7146-4100-A8E4-D87F4D6385D0}" srcOrd="1" destOrd="0" presId="urn:microsoft.com/office/officeart/2005/8/layout/vList4"/>
    <dgm:cxn modelId="{5FB3389B-03B0-4CE0-BCB2-C7A7FA2BD392}" type="presOf" srcId="{46DC7A9A-161D-468F-B527-F45E3D1B2ED3}" destId="{D9D89991-DCCA-478E-907D-FAC205668EA1}" srcOrd="1" destOrd="0" presId="urn:microsoft.com/office/officeart/2005/8/layout/vList4"/>
    <dgm:cxn modelId="{A9314635-9A5E-4AF2-81BD-05AA0F6AE2C0}" type="presOf" srcId="{CB8FE185-7ED8-452F-A713-DC1A6BC4A1B1}" destId="{BBBE9CC1-D4A8-47FA-B620-33230AA0BD94}" srcOrd="1" destOrd="0" presId="urn:microsoft.com/office/officeart/2005/8/layout/vList4"/>
    <dgm:cxn modelId="{8855DEE2-6D27-497B-AC81-28E05A5C35CF}" type="presOf" srcId="{DA1D7A20-6BE4-441C-9573-16CD874D8D86}" destId="{C2D5D762-CEF3-4871-96C9-515A1C3D9AB5}" srcOrd="0" destOrd="0" presId="urn:microsoft.com/office/officeart/2005/8/layout/vList4"/>
    <dgm:cxn modelId="{97CC00F2-6527-4AB4-B240-7E65B278CCA8}" type="presOf" srcId="{CB8FE185-7ED8-452F-A713-DC1A6BC4A1B1}" destId="{5066AD90-C48B-4B85-B105-5D6835B74995}" srcOrd="0" destOrd="0" presId="urn:microsoft.com/office/officeart/2005/8/layout/vList4"/>
    <dgm:cxn modelId="{9CD9CF1E-728F-4DD2-B7E6-ADB626E20E36}" srcId="{DA1D7A20-6BE4-441C-9573-16CD874D8D86}" destId="{E0650413-09DF-4DF2-918C-98055A2DBBB2}" srcOrd="3" destOrd="0" parTransId="{F6220122-00E5-419B-B9BC-130947CD0945}" sibTransId="{FD786954-4C40-4DD9-8921-FF181CA0C227}"/>
    <dgm:cxn modelId="{D9009279-F427-4562-9236-D9B0978709D7}" type="presOf" srcId="{EDF38882-C30B-4CB6-BF75-5F9E8ED14524}" destId="{4E0F780F-B599-4A32-AB7F-18D41ED992F2}" srcOrd="0" destOrd="0" presId="urn:microsoft.com/office/officeart/2005/8/layout/vList4"/>
    <dgm:cxn modelId="{54B1B07A-6E11-454A-8BF7-3ABE3642543D}" type="presOf" srcId="{0078A437-554B-471D-8E5F-0E7CDF5C0405}" destId="{E518905A-C6EA-4BA5-A797-F3AD22BF99DF}" srcOrd="0" destOrd="0" presId="urn:microsoft.com/office/officeart/2005/8/layout/vList4"/>
    <dgm:cxn modelId="{107BBBE0-3AC9-4A6D-8844-3DBDCF87BC98}" type="presOf" srcId="{E0650413-09DF-4DF2-918C-98055A2DBBB2}" destId="{EA8729F5-2E94-4907-AC6C-149CAAC850E5}" srcOrd="1" destOrd="0" presId="urn:microsoft.com/office/officeart/2005/8/layout/vList4"/>
    <dgm:cxn modelId="{D3300F5F-FA3E-4836-9320-6B05ED01EF78}" srcId="{DA1D7A20-6BE4-441C-9573-16CD874D8D86}" destId="{EDF38882-C30B-4CB6-BF75-5F9E8ED14524}" srcOrd="2" destOrd="0" parTransId="{6882FCDB-71C5-4561-BB8D-750BCE37901E}" sibTransId="{C3CAF139-D9E6-4586-AA65-6B8419AE1931}"/>
    <dgm:cxn modelId="{E45906E3-4D69-4C90-9F08-76991EF75C60}" srcId="{DA1D7A20-6BE4-441C-9573-16CD874D8D86}" destId="{0078A437-554B-471D-8E5F-0E7CDF5C0405}" srcOrd="4" destOrd="0" parTransId="{DC3FD765-0A75-4A3A-B4A7-052F045DCFC3}" sibTransId="{65428C9C-39CB-45A1-9EF8-5FCE05A52496}"/>
    <dgm:cxn modelId="{CEBC5980-F673-49E8-BF9E-FD92E5B144BE}" type="presOf" srcId="{E0650413-09DF-4DF2-918C-98055A2DBBB2}" destId="{1927B30D-D766-4475-B465-374383E2AE38}" srcOrd="0" destOrd="0" presId="urn:microsoft.com/office/officeart/2005/8/layout/vList4"/>
    <dgm:cxn modelId="{BB21F6E2-D914-4FD4-99DE-007C55C4CF6F}" type="presParOf" srcId="{C2D5D762-CEF3-4871-96C9-515A1C3D9AB5}" destId="{E1A3BE2F-6FF4-4A4C-A544-5E250D6A1F0A}" srcOrd="0" destOrd="0" presId="urn:microsoft.com/office/officeart/2005/8/layout/vList4"/>
    <dgm:cxn modelId="{89861BE0-46D5-43BB-AD8E-C4A06AD5CFAA}" type="presParOf" srcId="{E1A3BE2F-6FF4-4A4C-A544-5E250D6A1F0A}" destId="{62E1B019-ADF8-4028-8F55-0EF05EB969FA}" srcOrd="0" destOrd="0" presId="urn:microsoft.com/office/officeart/2005/8/layout/vList4"/>
    <dgm:cxn modelId="{D5CE9F1B-D8CB-40CF-A029-4A78C45E1AB2}" type="presParOf" srcId="{E1A3BE2F-6FF4-4A4C-A544-5E250D6A1F0A}" destId="{A1B8AD7A-8AF9-42BE-96A9-A96A795F745D}" srcOrd="1" destOrd="0" presId="urn:microsoft.com/office/officeart/2005/8/layout/vList4"/>
    <dgm:cxn modelId="{56317553-06C3-4787-96D3-A5AF61ACD1FD}" type="presParOf" srcId="{E1A3BE2F-6FF4-4A4C-A544-5E250D6A1F0A}" destId="{D9D89991-DCCA-478E-907D-FAC205668EA1}" srcOrd="2" destOrd="0" presId="urn:microsoft.com/office/officeart/2005/8/layout/vList4"/>
    <dgm:cxn modelId="{579E213E-15EE-46DA-A902-825639FC11C9}" type="presParOf" srcId="{C2D5D762-CEF3-4871-96C9-515A1C3D9AB5}" destId="{343EC0D1-2C06-49EB-9069-90EF3F6D2ABB}" srcOrd="1" destOrd="0" presId="urn:microsoft.com/office/officeart/2005/8/layout/vList4"/>
    <dgm:cxn modelId="{17B1F921-F275-4A29-9577-D1867FB0882C}" type="presParOf" srcId="{C2D5D762-CEF3-4871-96C9-515A1C3D9AB5}" destId="{76248EB0-5285-411E-9BFA-BABC41C69A39}" srcOrd="2" destOrd="0" presId="urn:microsoft.com/office/officeart/2005/8/layout/vList4"/>
    <dgm:cxn modelId="{B16F5E4E-846D-4809-ACB8-61BB1603A39D}" type="presParOf" srcId="{76248EB0-5285-411E-9BFA-BABC41C69A39}" destId="{5066AD90-C48B-4B85-B105-5D6835B74995}" srcOrd="0" destOrd="0" presId="urn:microsoft.com/office/officeart/2005/8/layout/vList4"/>
    <dgm:cxn modelId="{C3B5B1DF-08BB-4BA7-8078-0D3B6C25FEBF}" type="presParOf" srcId="{76248EB0-5285-411E-9BFA-BABC41C69A39}" destId="{941CD5AD-BAE7-47B0-93F1-8AEA083FEA8B}" srcOrd="1" destOrd="0" presId="urn:microsoft.com/office/officeart/2005/8/layout/vList4"/>
    <dgm:cxn modelId="{8ADA9CF3-D008-4D24-9855-0CE7D5DCBBD4}" type="presParOf" srcId="{76248EB0-5285-411E-9BFA-BABC41C69A39}" destId="{BBBE9CC1-D4A8-47FA-B620-33230AA0BD94}" srcOrd="2" destOrd="0" presId="urn:microsoft.com/office/officeart/2005/8/layout/vList4"/>
    <dgm:cxn modelId="{AAF887F1-ADE0-4C86-A3D1-1858ACDA8D7A}" type="presParOf" srcId="{C2D5D762-CEF3-4871-96C9-515A1C3D9AB5}" destId="{775DC822-66D6-41BA-8B6F-6E1DC3118018}" srcOrd="3" destOrd="0" presId="urn:microsoft.com/office/officeart/2005/8/layout/vList4"/>
    <dgm:cxn modelId="{9066214E-121A-4EA6-A292-C429ADF6CAB4}" type="presParOf" srcId="{C2D5D762-CEF3-4871-96C9-515A1C3D9AB5}" destId="{C33E7E4E-7689-4A57-B85C-6F5CD081F6BA}" srcOrd="4" destOrd="0" presId="urn:microsoft.com/office/officeart/2005/8/layout/vList4"/>
    <dgm:cxn modelId="{D2CC9844-F93E-49C4-B48A-1CC5CADA7AE6}" type="presParOf" srcId="{C33E7E4E-7689-4A57-B85C-6F5CD081F6BA}" destId="{4E0F780F-B599-4A32-AB7F-18D41ED992F2}" srcOrd="0" destOrd="0" presId="urn:microsoft.com/office/officeart/2005/8/layout/vList4"/>
    <dgm:cxn modelId="{5922EFC8-01F9-41D9-827C-54F6A4E0BEFC}" type="presParOf" srcId="{C33E7E4E-7689-4A57-B85C-6F5CD081F6BA}" destId="{6585BD38-BF48-4ED2-AD73-46336C1EC213}" srcOrd="1" destOrd="0" presId="urn:microsoft.com/office/officeart/2005/8/layout/vList4"/>
    <dgm:cxn modelId="{B50B280C-1AC3-4F71-8298-51CEEE920880}" type="presParOf" srcId="{C33E7E4E-7689-4A57-B85C-6F5CD081F6BA}" destId="{4623CF85-7146-4100-A8E4-D87F4D6385D0}" srcOrd="2" destOrd="0" presId="urn:microsoft.com/office/officeart/2005/8/layout/vList4"/>
    <dgm:cxn modelId="{9B095604-3114-4DBB-A9C0-A4B69727FDB8}" type="presParOf" srcId="{C2D5D762-CEF3-4871-96C9-515A1C3D9AB5}" destId="{54386D84-A84E-42F7-8107-FB935E2C386C}" srcOrd="5" destOrd="0" presId="urn:microsoft.com/office/officeart/2005/8/layout/vList4"/>
    <dgm:cxn modelId="{05346F20-DBE0-477D-A72D-52A94608FAFE}" type="presParOf" srcId="{C2D5D762-CEF3-4871-96C9-515A1C3D9AB5}" destId="{5DD42B53-6B57-4C12-87B3-85C1996A73D0}" srcOrd="6" destOrd="0" presId="urn:microsoft.com/office/officeart/2005/8/layout/vList4"/>
    <dgm:cxn modelId="{0F5AA9FE-90C9-461D-81A4-1EE8FEC73D2C}" type="presParOf" srcId="{5DD42B53-6B57-4C12-87B3-85C1996A73D0}" destId="{1927B30D-D766-4475-B465-374383E2AE38}" srcOrd="0" destOrd="0" presId="urn:microsoft.com/office/officeart/2005/8/layout/vList4"/>
    <dgm:cxn modelId="{4D386DEE-8062-413D-87FF-F4A76057582B}" type="presParOf" srcId="{5DD42B53-6B57-4C12-87B3-85C1996A73D0}" destId="{184D1835-D158-42F2-8F37-3FCFC559E000}" srcOrd="1" destOrd="0" presId="urn:microsoft.com/office/officeart/2005/8/layout/vList4"/>
    <dgm:cxn modelId="{324FEA7B-6743-4D33-9EF5-3E6151163DC2}" type="presParOf" srcId="{5DD42B53-6B57-4C12-87B3-85C1996A73D0}" destId="{EA8729F5-2E94-4907-AC6C-149CAAC850E5}" srcOrd="2" destOrd="0" presId="urn:microsoft.com/office/officeart/2005/8/layout/vList4"/>
    <dgm:cxn modelId="{409A711E-BA5B-4067-AB36-F5D609408072}" type="presParOf" srcId="{C2D5D762-CEF3-4871-96C9-515A1C3D9AB5}" destId="{363F40C5-3511-4F67-BE89-6CB16C455B73}" srcOrd="7" destOrd="0" presId="urn:microsoft.com/office/officeart/2005/8/layout/vList4"/>
    <dgm:cxn modelId="{83403CA3-486D-4FBE-BA8A-4F28988599F5}" type="presParOf" srcId="{C2D5D762-CEF3-4871-96C9-515A1C3D9AB5}" destId="{07E78330-46FC-439B-B8AD-9504B216FA61}" srcOrd="8" destOrd="0" presId="urn:microsoft.com/office/officeart/2005/8/layout/vList4"/>
    <dgm:cxn modelId="{B301D534-480F-4FB8-BFEE-1691AFD8AE3B}" type="presParOf" srcId="{07E78330-46FC-439B-B8AD-9504B216FA61}" destId="{E518905A-C6EA-4BA5-A797-F3AD22BF99DF}" srcOrd="0" destOrd="0" presId="urn:microsoft.com/office/officeart/2005/8/layout/vList4"/>
    <dgm:cxn modelId="{B9173E8C-672E-44BB-8631-51A489F56E82}" type="presParOf" srcId="{07E78330-46FC-439B-B8AD-9504B216FA61}" destId="{844720C9-0705-4799-B361-92FF87472369}" srcOrd="1" destOrd="0" presId="urn:microsoft.com/office/officeart/2005/8/layout/vList4"/>
    <dgm:cxn modelId="{2462211B-127A-427B-8A36-76EDD7347AB8}" type="presParOf" srcId="{07E78330-46FC-439B-B8AD-9504B216FA61}" destId="{B739F73D-546F-4B3D-82D9-C636CE7726C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D50FC2-35D6-4DB9-AB3B-564C58E7F41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67692770-46D5-4809-81ED-65CA3813A454}">
      <dgm:prSet phldrT="[Szöveg]" custT="1"/>
      <dgm:spPr/>
      <dgm:t>
        <a:bodyPr/>
        <a:lstStyle/>
        <a:p>
          <a:r>
            <a:rPr lang="hu-HU" sz="2400" dirty="0" err="1" smtClean="0"/>
            <a:t>Rail</a:t>
          </a:r>
          <a:endParaRPr lang="hu-HU" sz="2400" dirty="0"/>
        </a:p>
      </dgm:t>
    </dgm:pt>
    <dgm:pt modelId="{8BD29E3A-2E78-4546-BFAC-883381482752}" type="parTrans" cxnId="{79D172B1-93B5-42E6-A265-6C221F53A9A1}">
      <dgm:prSet/>
      <dgm:spPr/>
      <dgm:t>
        <a:bodyPr/>
        <a:lstStyle/>
        <a:p>
          <a:endParaRPr lang="hu-HU" sz="1200"/>
        </a:p>
      </dgm:t>
    </dgm:pt>
    <dgm:pt modelId="{22F4B0DE-5C63-4D2A-B853-C518E8FD398D}" type="sibTrans" cxnId="{79D172B1-93B5-42E6-A265-6C221F53A9A1}">
      <dgm:prSet/>
      <dgm:spPr/>
      <dgm:t>
        <a:bodyPr/>
        <a:lstStyle/>
        <a:p>
          <a:endParaRPr lang="hu-HU" sz="1200"/>
        </a:p>
      </dgm:t>
    </dgm:pt>
    <dgm:pt modelId="{D9B92A7D-0B95-4038-8909-D4BF1C24529B}">
      <dgm:prSet phldrT="[Szöveg]" custT="1"/>
      <dgm:spPr/>
      <dgm:t>
        <a:bodyPr/>
        <a:lstStyle/>
        <a:p>
          <a:r>
            <a:rPr lang="hu-HU" sz="2400" dirty="0" err="1" smtClean="0"/>
            <a:t>Fastenings</a:t>
          </a:r>
          <a:endParaRPr lang="hu-HU" sz="2400" dirty="0"/>
        </a:p>
      </dgm:t>
    </dgm:pt>
    <dgm:pt modelId="{C21D3D70-1D44-4DD1-B3AE-D828350828A1}" type="parTrans" cxnId="{142DE49C-DB21-4354-B87F-FE5107ABE008}">
      <dgm:prSet/>
      <dgm:spPr/>
      <dgm:t>
        <a:bodyPr/>
        <a:lstStyle/>
        <a:p>
          <a:endParaRPr lang="hu-HU" sz="1200"/>
        </a:p>
      </dgm:t>
    </dgm:pt>
    <dgm:pt modelId="{D93766F4-BF3B-4719-BCD7-3F8CB744B24B}" type="sibTrans" cxnId="{142DE49C-DB21-4354-B87F-FE5107ABE008}">
      <dgm:prSet/>
      <dgm:spPr/>
      <dgm:t>
        <a:bodyPr/>
        <a:lstStyle/>
        <a:p>
          <a:endParaRPr lang="hu-HU" sz="1200"/>
        </a:p>
      </dgm:t>
    </dgm:pt>
    <dgm:pt modelId="{9886398F-8D45-4A4C-9E6E-59F3049C64DE}">
      <dgm:prSet phldrT="[Szöveg]" custT="1"/>
      <dgm:spPr/>
      <dgm:t>
        <a:bodyPr/>
        <a:lstStyle/>
        <a:p>
          <a:r>
            <a:rPr lang="hu-HU" sz="2400" dirty="0" err="1" smtClean="0"/>
            <a:t>Sleeper</a:t>
          </a:r>
          <a:endParaRPr lang="hu-HU" sz="2400" dirty="0" smtClean="0"/>
        </a:p>
      </dgm:t>
    </dgm:pt>
    <dgm:pt modelId="{B974E12B-C697-4983-822B-7FB217359AD7}" type="parTrans" cxnId="{1F455A7D-A734-487E-856A-D78687460D32}">
      <dgm:prSet/>
      <dgm:spPr/>
      <dgm:t>
        <a:bodyPr/>
        <a:lstStyle/>
        <a:p>
          <a:endParaRPr lang="hu-HU" sz="1200"/>
        </a:p>
      </dgm:t>
    </dgm:pt>
    <dgm:pt modelId="{2D9176A6-8D6F-4A02-8FF1-4B5260CD92C3}" type="sibTrans" cxnId="{1F455A7D-A734-487E-856A-D78687460D32}">
      <dgm:prSet/>
      <dgm:spPr/>
      <dgm:t>
        <a:bodyPr/>
        <a:lstStyle/>
        <a:p>
          <a:endParaRPr lang="hu-HU" sz="1200"/>
        </a:p>
      </dgm:t>
    </dgm:pt>
    <dgm:pt modelId="{17E68ADA-2F98-4D11-A98A-7D1247DD45E0}">
      <dgm:prSet phldrT="[Szöveg]" custT="1"/>
      <dgm:spPr/>
      <dgm:t>
        <a:bodyPr/>
        <a:lstStyle/>
        <a:p>
          <a:r>
            <a:rPr lang="hu-HU" sz="2400" dirty="0" err="1" smtClean="0"/>
            <a:t>Ballast</a:t>
          </a:r>
          <a:endParaRPr lang="hu-HU" sz="2400" dirty="0" smtClean="0"/>
        </a:p>
      </dgm:t>
    </dgm:pt>
    <dgm:pt modelId="{511EB3B9-F16E-4EAE-BD79-71D64E0E0CAA}" type="parTrans" cxnId="{2E01CC42-F9DE-4C45-B846-A8EF33B79A9B}">
      <dgm:prSet/>
      <dgm:spPr/>
      <dgm:t>
        <a:bodyPr/>
        <a:lstStyle/>
        <a:p>
          <a:endParaRPr lang="hu-HU" sz="1200"/>
        </a:p>
      </dgm:t>
    </dgm:pt>
    <dgm:pt modelId="{F52488A8-931F-442C-9728-AA0B5C96CF63}" type="sibTrans" cxnId="{2E01CC42-F9DE-4C45-B846-A8EF33B79A9B}">
      <dgm:prSet/>
      <dgm:spPr/>
      <dgm:t>
        <a:bodyPr/>
        <a:lstStyle/>
        <a:p>
          <a:endParaRPr lang="hu-HU" sz="1200"/>
        </a:p>
      </dgm:t>
    </dgm:pt>
    <dgm:pt modelId="{23680606-A96E-4605-B34D-F808D45E45E3}">
      <dgm:prSet phldrT="[Szöveg]" custT="1"/>
      <dgm:spPr/>
      <dgm:t>
        <a:bodyPr/>
        <a:lstStyle/>
        <a:p>
          <a:r>
            <a:rPr lang="hu-HU" sz="2400" dirty="0" err="1" smtClean="0"/>
            <a:t>Turnout</a:t>
          </a:r>
          <a:endParaRPr lang="hu-HU" sz="2400" dirty="0" smtClean="0"/>
        </a:p>
      </dgm:t>
    </dgm:pt>
    <dgm:pt modelId="{6EA92F4B-783E-423A-8419-6F1CF98BA44E}" type="parTrans" cxnId="{D53DFFB6-816E-45F8-833F-E9A5D84B1D0B}">
      <dgm:prSet/>
      <dgm:spPr/>
      <dgm:t>
        <a:bodyPr/>
        <a:lstStyle/>
        <a:p>
          <a:endParaRPr lang="hu-HU" sz="1200"/>
        </a:p>
      </dgm:t>
    </dgm:pt>
    <dgm:pt modelId="{C4C3E91A-A4CB-4A41-9685-ACC6F1494BE5}" type="sibTrans" cxnId="{D53DFFB6-816E-45F8-833F-E9A5D84B1D0B}">
      <dgm:prSet/>
      <dgm:spPr/>
      <dgm:t>
        <a:bodyPr/>
        <a:lstStyle/>
        <a:p>
          <a:endParaRPr lang="hu-HU" sz="1200"/>
        </a:p>
      </dgm:t>
    </dgm:pt>
    <dgm:pt modelId="{2018A56B-DA01-438D-BAFA-E04DC776AC19}">
      <dgm:prSet phldrT="[Szöveg]" custT="1"/>
      <dgm:spPr/>
      <dgm:t>
        <a:bodyPr/>
        <a:lstStyle/>
        <a:p>
          <a:r>
            <a:rPr lang="hu-HU" sz="2400" dirty="0" err="1" smtClean="0"/>
            <a:t>Other</a:t>
          </a:r>
          <a:r>
            <a:rPr lang="hu-HU" sz="2400" dirty="0" smtClean="0"/>
            <a:t> </a:t>
          </a:r>
          <a:r>
            <a:rPr lang="hu-HU" sz="2400" dirty="0" err="1" smtClean="0"/>
            <a:t>structures</a:t>
          </a:r>
          <a:r>
            <a:rPr lang="hu-HU" sz="2400" dirty="0" smtClean="0"/>
            <a:t>, </a:t>
          </a:r>
          <a:r>
            <a:rPr lang="hu-HU" sz="2400" dirty="0" err="1" smtClean="0"/>
            <a:t>track</a:t>
          </a:r>
          <a:r>
            <a:rPr lang="hu-HU" sz="2400" dirty="0" smtClean="0"/>
            <a:t> </a:t>
          </a:r>
          <a:r>
            <a:rPr lang="hu-HU" sz="2400" dirty="0" err="1" smtClean="0"/>
            <a:t>accesories</a:t>
          </a:r>
          <a:endParaRPr lang="hu-HU" sz="2400" dirty="0" smtClean="0">
            <a:solidFill>
              <a:schemeClr val="bg1"/>
            </a:solidFill>
          </a:endParaRPr>
        </a:p>
      </dgm:t>
    </dgm:pt>
    <dgm:pt modelId="{2DB30AE8-80CD-4B16-A7DD-35DBA946C530}" type="parTrans" cxnId="{74800D81-E074-434F-BA78-FAC451B8EF4B}">
      <dgm:prSet/>
      <dgm:spPr/>
      <dgm:t>
        <a:bodyPr/>
        <a:lstStyle/>
        <a:p>
          <a:endParaRPr lang="hu-HU" sz="1200"/>
        </a:p>
      </dgm:t>
    </dgm:pt>
    <dgm:pt modelId="{ED4842D9-8AB8-4D3D-B7A5-CC20F9443408}" type="sibTrans" cxnId="{74800D81-E074-434F-BA78-FAC451B8EF4B}">
      <dgm:prSet/>
      <dgm:spPr/>
      <dgm:t>
        <a:bodyPr/>
        <a:lstStyle/>
        <a:p>
          <a:endParaRPr lang="hu-HU" sz="1200"/>
        </a:p>
      </dgm:t>
    </dgm:pt>
    <dgm:pt modelId="{67FA2E65-73CE-4C6F-B7E9-E9E188657CEA}">
      <dgm:prSet phldrT="[Szöveg]" custT="1"/>
      <dgm:spPr/>
      <dgm:t>
        <a:bodyPr/>
        <a:lstStyle/>
        <a:p>
          <a:r>
            <a:rPr lang="hu-HU" sz="2400" dirty="0" err="1" smtClean="0"/>
            <a:t>Level-crossing</a:t>
          </a:r>
          <a:endParaRPr lang="hu-HU" sz="2400" dirty="0" smtClean="0"/>
        </a:p>
      </dgm:t>
    </dgm:pt>
    <dgm:pt modelId="{820052D1-07D4-4182-A0CD-2D9CD94CBD8D}" type="parTrans" cxnId="{449C93FD-12E4-411A-8222-7713CC223C38}">
      <dgm:prSet/>
      <dgm:spPr/>
      <dgm:t>
        <a:bodyPr/>
        <a:lstStyle/>
        <a:p>
          <a:endParaRPr lang="hu-HU" sz="1200"/>
        </a:p>
      </dgm:t>
    </dgm:pt>
    <dgm:pt modelId="{334E7C49-2A56-422E-87FA-40ABBF89A06F}" type="sibTrans" cxnId="{449C93FD-12E4-411A-8222-7713CC223C38}">
      <dgm:prSet/>
      <dgm:spPr/>
      <dgm:t>
        <a:bodyPr/>
        <a:lstStyle/>
        <a:p>
          <a:endParaRPr lang="hu-HU" sz="1200"/>
        </a:p>
      </dgm:t>
    </dgm:pt>
    <dgm:pt modelId="{57B9EC3C-7B40-45FD-B66B-62040FCCC924}" type="pres">
      <dgm:prSet presAssocID="{E1D50FC2-35D6-4DB9-AB3B-564C58E7F41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7DF3C612-36A4-4CFC-8548-4231065E2495}" type="pres">
      <dgm:prSet presAssocID="{E1D50FC2-35D6-4DB9-AB3B-564C58E7F41F}" presName="Name1" presStyleCnt="0"/>
      <dgm:spPr/>
    </dgm:pt>
    <dgm:pt modelId="{3847D230-2827-4B35-B85E-D8166A55ED91}" type="pres">
      <dgm:prSet presAssocID="{E1D50FC2-35D6-4DB9-AB3B-564C58E7F41F}" presName="cycle" presStyleCnt="0"/>
      <dgm:spPr/>
    </dgm:pt>
    <dgm:pt modelId="{27DD505B-D28D-402D-B640-3C9E65BDFB5D}" type="pres">
      <dgm:prSet presAssocID="{E1D50FC2-35D6-4DB9-AB3B-564C58E7F41F}" presName="srcNode" presStyleLbl="node1" presStyleIdx="0" presStyleCnt="7"/>
      <dgm:spPr/>
    </dgm:pt>
    <dgm:pt modelId="{BA72521C-619E-4B03-8868-75229D038FB1}" type="pres">
      <dgm:prSet presAssocID="{E1D50FC2-35D6-4DB9-AB3B-564C58E7F41F}" presName="conn" presStyleLbl="parChTrans1D2" presStyleIdx="0" presStyleCnt="1"/>
      <dgm:spPr/>
      <dgm:t>
        <a:bodyPr/>
        <a:lstStyle/>
        <a:p>
          <a:endParaRPr lang="hu-HU"/>
        </a:p>
      </dgm:t>
    </dgm:pt>
    <dgm:pt modelId="{8C8D3F3D-8FB9-42AB-8503-8130D0821761}" type="pres">
      <dgm:prSet presAssocID="{E1D50FC2-35D6-4DB9-AB3B-564C58E7F41F}" presName="extraNode" presStyleLbl="node1" presStyleIdx="0" presStyleCnt="7"/>
      <dgm:spPr/>
    </dgm:pt>
    <dgm:pt modelId="{C8966E3B-E530-4354-9141-E63D883BA5D0}" type="pres">
      <dgm:prSet presAssocID="{E1D50FC2-35D6-4DB9-AB3B-564C58E7F41F}" presName="dstNode" presStyleLbl="node1" presStyleIdx="0" presStyleCnt="7"/>
      <dgm:spPr/>
    </dgm:pt>
    <dgm:pt modelId="{063A025D-A12B-4F96-8B8B-D8BFC89A125F}" type="pres">
      <dgm:prSet presAssocID="{67692770-46D5-4809-81ED-65CA3813A454}" presName="text_1" presStyleLbl="node1" presStyleIdx="0" presStyleCnt="7" custLinFactNeighborX="78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16CC1A-4694-491B-AEE5-6D8C96CF6FD3}" type="pres">
      <dgm:prSet presAssocID="{67692770-46D5-4809-81ED-65CA3813A454}" presName="accent_1" presStyleCnt="0"/>
      <dgm:spPr/>
    </dgm:pt>
    <dgm:pt modelId="{027AFF84-B394-4B72-A4C0-F0D0D6230E20}" type="pres">
      <dgm:prSet presAssocID="{67692770-46D5-4809-81ED-65CA3813A454}" presName="accentRepeatNode" presStyleLbl="solidFgAcc1" presStyleIdx="0" presStyleCnt="7"/>
      <dgm:spPr/>
    </dgm:pt>
    <dgm:pt modelId="{8639008C-7E66-4818-9F20-186FA92A31BD}" type="pres">
      <dgm:prSet presAssocID="{D9B92A7D-0B95-4038-8909-D4BF1C24529B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AEE02F-ABBF-4EA5-89E1-40EC93130C87}" type="pres">
      <dgm:prSet presAssocID="{D9B92A7D-0B95-4038-8909-D4BF1C24529B}" presName="accent_2" presStyleCnt="0"/>
      <dgm:spPr/>
    </dgm:pt>
    <dgm:pt modelId="{CA242B8C-4F8A-4990-8F86-DB2A89C02E44}" type="pres">
      <dgm:prSet presAssocID="{D9B92A7D-0B95-4038-8909-D4BF1C24529B}" presName="accentRepeatNode" presStyleLbl="solidFgAcc1" presStyleIdx="1" presStyleCnt="7"/>
      <dgm:spPr/>
    </dgm:pt>
    <dgm:pt modelId="{00AB88F4-D649-48A1-8401-598C7F722D13}" type="pres">
      <dgm:prSet presAssocID="{9886398F-8D45-4A4C-9E6E-59F3049C64DE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95DDFC-7DA3-44FD-A8AD-6AF9D7BF8418}" type="pres">
      <dgm:prSet presAssocID="{9886398F-8D45-4A4C-9E6E-59F3049C64DE}" presName="accent_3" presStyleCnt="0"/>
      <dgm:spPr/>
    </dgm:pt>
    <dgm:pt modelId="{3CFAD9F6-D8D7-4D68-B6B8-DB8505A754DC}" type="pres">
      <dgm:prSet presAssocID="{9886398F-8D45-4A4C-9E6E-59F3049C64DE}" presName="accentRepeatNode" presStyleLbl="solidFgAcc1" presStyleIdx="2" presStyleCnt="7"/>
      <dgm:spPr/>
    </dgm:pt>
    <dgm:pt modelId="{0A08F155-3BDE-461A-82A6-5C8F9AE999E8}" type="pres">
      <dgm:prSet presAssocID="{17E68ADA-2F98-4D11-A98A-7D1247DD45E0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B8F0B4-AD97-4703-9CF8-4B6F9F11F10C}" type="pres">
      <dgm:prSet presAssocID="{17E68ADA-2F98-4D11-A98A-7D1247DD45E0}" presName="accent_4" presStyleCnt="0"/>
      <dgm:spPr/>
    </dgm:pt>
    <dgm:pt modelId="{9E194368-F5C8-4324-9029-E0D70433E532}" type="pres">
      <dgm:prSet presAssocID="{17E68ADA-2F98-4D11-A98A-7D1247DD45E0}" presName="accentRepeatNode" presStyleLbl="solidFgAcc1" presStyleIdx="3" presStyleCnt="7"/>
      <dgm:spPr/>
    </dgm:pt>
    <dgm:pt modelId="{C03628B0-E939-431B-8442-6124C08C093C}" type="pres">
      <dgm:prSet presAssocID="{67FA2E65-73CE-4C6F-B7E9-E9E188657CEA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2AEF71-7704-4D46-891A-E0FED4A8B59C}" type="pres">
      <dgm:prSet presAssocID="{67FA2E65-73CE-4C6F-B7E9-E9E188657CEA}" presName="accent_5" presStyleCnt="0"/>
      <dgm:spPr/>
    </dgm:pt>
    <dgm:pt modelId="{D1FC2E0E-0CCC-4AFA-984C-C443423BB71B}" type="pres">
      <dgm:prSet presAssocID="{67FA2E65-73CE-4C6F-B7E9-E9E188657CEA}" presName="accentRepeatNode" presStyleLbl="solidFgAcc1" presStyleIdx="4" presStyleCnt="7"/>
      <dgm:spPr/>
    </dgm:pt>
    <dgm:pt modelId="{5044D801-E2C0-4417-881F-0891660A6011}" type="pres">
      <dgm:prSet presAssocID="{23680606-A96E-4605-B34D-F808D45E45E3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DB3827-714C-43F7-9152-D3C6ED608FBC}" type="pres">
      <dgm:prSet presAssocID="{23680606-A96E-4605-B34D-F808D45E45E3}" presName="accent_6" presStyleCnt="0"/>
      <dgm:spPr/>
    </dgm:pt>
    <dgm:pt modelId="{C5ACD470-94B6-4A51-8C0E-1B5C96A1AC4C}" type="pres">
      <dgm:prSet presAssocID="{23680606-A96E-4605-B34D-F808D45E45E3}" presName="accentRepeatNode" presStyleLbl="solidFgAcc1" presStyleIdx="5" presStyleCnt="7"/>
      <dgm:spPr/>
    </dgm:pt>
    <dgm:pt modelId="{F552EA3E-2EE8-423D-9E85-85C936216546}" type="pres">
      <dgm:prSet presAssocID="{2018A56B-DA01-438D-BAFA-E04DC776AC19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8C3DC8-B005-4699-A30F-E290912430C5}" type="pres">
      <dgm:prSet presAssocID="{2018A56B-DA01-438D-BAFA-E04DC776AC19}" presName="accent_7" presStyleCnt="0"/>
      <dgm:spPr/>
    </dgm:pt>
    <dgm:pt modelId="{6840E6FB-46CE-45DE-ADA4-7C840912DFF3}" type="pres">
      <dgm:prSet presAssocID="{2018A56B-DA01-438D-BAFA-E04DC776AC19}" presName="accentRepeatNode" presStyleLbl="solidFgAcc1" presStyleIdx="6" presStyleCnt="7"/>
      <dgm:spPr/>
    </dgm:pt>
  </dgm:ptLst>
  <dgm:cxnLst>
    <dgm:cxn modelId="{1F455A7D-A734-487E-856A-D78687460D32}" srcId="{E1D50FC2-35D6-4DB9-AB3B-564C58E7F41F}" destId="{9886398F-8D45-4A4C-9E6E-59F3049C64DE}" srcOrd="2" destOrd="0" parTransId="{B974E12B-C697-4983-822B-7FB217359AD7}" sibTransId="{2D9176A6-8D6F-4A02-8FF1-4B5260CD92C3}"/>
    <dgm:cxn modelId="{ED4B12A1-D57E-4C7A-B057-529C5B1B7818}" type="presOf" srcId="{D9B92A7D-0B95-4038-8909-D4BF1C24529B}" destId="{8639008C-7E66-4818-9F20-186FA92A31BD}" srcOrd="0" destOrd="0" presId="urn:microsoft.com/office/officeart/2008/layout/VerticalCurvedList"/>
    <dgm:cxn modelId="{74800D81-E074-434F-BA78-FAC451B8EF4B}" srcId="{E1D50FC2-35D6-4DB9-AB3B-564C58E7F41F}" destId="{2018A56B-DA01-438D-BAFA-E04DC776AC19}" srcOrd="6" destOrd="0" parTransId="{2DB30AE8-80CD-4B16-A7DD-35DBA946C530}" sibTransId="{ED4842D9-8AB8-4D3D-B7A5-CC20F9443408}"/>
    <dgm:cxn modelId="{B4F0DB88-5082-4CC7-A899-B47E728BE6D6}" type="presOf" srcId="{2018A56B-DA01-438D-BAFA-E04DC776AC19}" destId="{F552EA3E-2EE8-423D-9E85-85C936216546}" srcOrd="0" destOrd="0" presId="urn:microsoft.com/office/officeart/2008/layout/VerticalCurvedList"/>
    <dgm:cxn modelId="{2CE044A3-0C56-40A9-833A-E0D6AC9ECB2D}" type="presOf" srcId="{22F4B0DE-5C63-4D2A-B853-C518E8FD398D}" destId="{BA72521C-619E-4B03-8868-75229D038FB1}" srcOrd="0" destOrd="0" presId="urn:microsoft.com/office/officeart/2008/layout/VerticalCurvedList"/>
    <dgm:cxn modelId="{79D172B1-93B5-42E6-A265-6C221F53A9A1}" srcId="{E1D50FC2-35D6-4DB9-AB3B-564C58E7F41F}" destId="{67692770-46D5-4809-81ED-65CA3813A454}" srcOrd="0" destOrd="0" parTransId="{8BD29E3A-2E78-4546-BFAC-883381482752}" sibTransId="{22F4B0DE-5C63-4D2A-B853-C518E8FD398D}"/>
    <dgm:cxn modelId="{2E01CC42-F9DE-4C45-B846-A8EF33B79A9B}" srcId="{E1D50FC2-35D6-4DB9-AB3B-564C58E7F41F}" destId="{17E68ADA-2F98-4D11-A98A-7D1247DD45E0}" srcOrd="3" destOrd="0" parTransId="{511EB3B9-F16E-4EAE-BD79-71D64E0E0CAA}" sibTransId="{F52488A8-931F-442C-9728-AA0B5C96CF63}"/>
    <dgm:cxn modelId="{449C93FD-12E4-411A-8222-7713CC223C38}" srcId="{E1D50FC2-35D6-4DB9-AB3B-564C58E7F41F}" destId="{67FA2E65-73CE-4C6F-B7E9-E9E188657CEA}" srcOrd="4" destOrd="0" parTransId="{820052D1-07D4-4182-A0CD-2D9CD94CBD8D}" sibTransId="{334E7C49-2A56-422E-87FA-40ABBF89A06F}"/>
    <dgm:cxn modelId="{52EC7B4A-6213-4156-8866-7ED539F83ABB}" type="presOf" srcId="{67FA2E65-73CE-4C6F-B7E9-E9E188657CEA}" destId="{C03628B0-E939-431B-8442-6124C08C093C}" srcOrd="0" destOrd="0" presId="urn:microsoft.com/office/officeart/2008/layout/VerticalCurvedList"/>
    <dgm:cxn modelId="{673F0309-540F-40E7-BA7C-EC66D99DBE03}" type="presOf" srcId="{23680606-A96E-4605-B34D-F808D45E45E3}" destId="{5044D801-E2C0-4417-881F-0891660A6011}" srcOrd="0" destOrd="0" presId="urn:microsoft.com/office/officeart/2008/layout/VerticalCurvedList"/>
    <dgm:cxn modelId="{740B39AB-2832-4EC8-A23A-5BCE30855966}" type="presOf" srcId="{9886398F-8D45-4A4C-9E6E-59F3049C64DE}" destId="{00AB88F4-D649-48A1-8401-598C7F722D13}" srcOrd="0" destOrd="0" presId="urn:microsoft.com/office/officeart/2008/layout/VerticalCurvedList"/>
    <dgm:cxn modelId="{545BE352-0B46-4A27-B1D0-BE8002D7474C}" type="presOf" srcId="{E1D50FC2-35D6-4DB9-AB3B-564C58E7F41F}" destId="{57B9EC3C-7B40-45FD-B66B-62040FCCC924}" srcOrd="0" destOrd="0" presId="urn:microsoft.com/office/officeart/2008/layout/VerticalCurvedList"/>
    <dgm:cxn modelId="{D53DFFB6-816E-45F8-833F-E9A5D84B1D0B}" srcId="{E1D50FC2-35D6-4DB9-AB3B-564C58E7F41F}" destId="{23680606-A96E-4605-B34D-F808D45E45E3}" srcOrd="5" destOrd="0" parTransId="{6EA92F4B-783E-423A-8419-6F1CF98BA44E}" sibTransId="{C4C3E91A-A4CB-4A41-9685-ACC6F1494BE5}"/>
    <dgm:cxn modelId="{049F5C3E-3353-4B6D-9393-230C84DFB95C}" type="presOf" srcId="{67692770-46D5-4809-81ED-65CA3813A454}" destId="{063A025D-A12B-4F96-8B8B-D8BFC89A125F}" srcOrd="0" destOrd="0" presId="urn:microsoft.com/office/officeart/2008/layout/VerticalCurvedList"/>
    <dgm:cxn modelId="{3F3AA2A0-4A8E-4133-A4B1-0633AC53A0A0}" type="presOf" srcId="{17E68ADA-2F98-4D11-A98A-7D1247DD45E0}" destId="{0A08F155-3BDE-461A-82A6-5C8F9AE999E8}" srcOrd="0" destOrd="0" presId="urn:microsoft.com/office/officeart/2008/layout/VerticalCurvedList"/>
    <dgm:cxn modelId="{142DE49C-DB21-4354-B87F-FE5107ABE008}" srcId="{E1D50FC2-35D6-4DB9-AB3B-564C58E7F41F}" destId="{D9B92A7D-0B95-4038-8909-D4BF1C24529B}" srcOrd="1" destOrd="0" parTransId="{C21D3D70-1D44-4DD1-B3AE-D828350828A1}" sibTransId="{D93766F4-BF3B-4719-BCD7-3F8CB744B24B}"/>
    <dgm:cxn modelId="{14274A98-BB45-48FA-A67F-A64F7C9287D0}" type="presParOf" srcId="{57B9EC3C-7B40-45FD-B66B-62040FCCC924}" destId="{7DF3C612-36A4-4CFC-8548-4231065E2495}" srcOrd="0" destOrd="0" presId="urn:microsoft.com/office/officeart/2008/layout/VerticalCurvedList"/>
    <dgm:cxn modelId="{6FD0E7EA-8852-47BB-828B-B1A6B011623F}" type="presParOf" srcId="{7DF3C612-36A4-4CFC-8548-4231065E2495}" destId="{3847D230-2827-4B35-B85E-D8166A55ED91}" srcOrd="0" destOrd="0" presId="urn:microsoft.com/office/officeart/2008/layout/VerticalCurvedList"/>
    <dgm:cxn modelId="{8DA69F04-8DA5-431C-AF7A-1B5B6F5FE052}" type="presParOf" srcId="{3847D230-2827-4B35-B85E-D8166A55ED91}" destId="{27DD505B-D28D-402D-B640-3C9E65BDFB5D}" srcOrd="0" destOrd="0" presId="urn:microsoft.com/office/officeart/2008/layout/VerticalCurvedList"/>
    <dgm:cxn modelId="{85678418-F23A-443E-A208-54B0A5ED0347}" type="presParOf" srcId="{3847D230-2827-4B35-B85E-D8166A55ED91}" destId="{BA72521C-619E-4B03-8868-75229D038FB1}" srcOrd="1" destOrd="0" presId="urn:microsoft.com/office/officeart/2008/layout/VerticalCurvedList"/>
    <dgm:cxn modelId="{30DA7C7F-16E5-432A-8C5D-EA4FBAD010DC}" type="presParOf" srcId="{3847D230-2827-4B35-B85E-D8166A55ED91}" destId="{8C8D3F3D-8FB9-42AB-8503-8130D0821761}" srcOrd="2" destOrd="0" presId="urn:microsoft.com/office/officeart/2008/layout/VerticalCurvedList"/>
    <dgm:cxn modelId="{D93A3D3F-84BA-45B3-84B0-95239A1957D5}" type="presParOf" srcId="{3847D230-2827-4B35-B85E-D8166A55ED91}" destId="{C8966E3B-E530-4354-9141-E63D883BA5D0}" srcOrd="3" destOrd="0" presId="urn:microsoft.com/office/officeart/2008/layout/VerticalCurvedList"/>
    <dgm:cxn modelId="{5F7BDE6C-95CC-4648-A48D-462F98879FBD}" type="presParOf" srcId="{7DF3C612-36A4-4CFC-8548-4231065E2495}" destId="{063A025D-A12B-4F96-8B8B-D8BFC89A125F}" srcOrd="1" destOrd="0" presId="urn:microsoft.com/office/officeart/2008/layout/VerticalCurvedList"/>
    <dgm:cxn modelId="{4957ABCA-2CD0-4FE8-B543-A3A7766E29A4}" type="presParOf" srcId="{7DF3C612-36A4-4CFC-8548-4231065E2495}" destId="{D416CC1A-4694-491B-AEE5-6D8C96CF6FD3}" srcOrd="2" destOrd="0" presId="urn:microsoft.com/office/officeart/2008/layout/VerticalCurvedList"/>
    <dgm:cxn modelId="{B6E11274-4F6D-413B-A1FD-0A0432F3212C}" type="presParOf" srcId="{D416CC1A-4694-491B-AEE5-6D8C96CF6FD3}" destId="{027AFF84-B394-4B72-A4C0-F0D0D6230E20}" srcOrd="0" destOrd="0" presId="urn:microsoft.com/office/officeart/2008/layout/VerticalCurvedList"/>
    <dgm:cxn modelId="{ABCFC0BD-46D5-43B2-84C4-6F6572AF8CFD}" type="presParOf" srcId="{7DF3C612-36A4-4CFC-8548-4231065E2495}" destId="{8639008C-7E66-4818-9F20-186FA92A31BD}" srcOrd="3" destOrd="0" presId="urn:microsoft.com/office/officeart/2008/layout/VerticalCurvedList"/>
    <dgm:cxn modelId="{FC9C6A46-CEB2-4C45-BFC0-4DA0AD1464AA}" type="presParOf" srcId="{7DF3C612-36A4-4CFC-8548-4231065E2495}" destId="{81AEE02F-ABBF-4EA5-89E1-40EC93130C87}" srcOrd="4" destOrd="0" presId="urn:microsoft.com/office/officeart/2008/layout/VerticalCurvedList"/>
    <dgm:cxn modelId="{3C247518-501E-454B-AB2C-148EF7F5D963}" type="presParOf" srcId="{81AEE02F-ABBF-4EA5-89E1-40EC93130C87}" destId="{CA242B8C-4F8A-4990-8F86-DB2A89C02E44}" srcOrd="0" destOrd="0" presId="urn:microsoft.com/office/officeart/2008/layout/VerticalCurvedList"/>
    <dgm:cxn modelId="{128D42EA-5C2D-492D-BA2A-09660EDBD3F4}" type="presParOf" srcId="{7DF3C612-36A4-4CFC-8548-4231065E2495}" destId="{00AB88F4-D649-48A1-8401-598C7F722D13}" srcOrd="5" destOrd="0" presId="urn:microsoft.com/office/officeart/2008/layout/VerticalCurvedList"/>
    <dgm:cxn modelId="{4DD3139D-A6CB-4684-B3C5-485109826C13}" type="presParOf" srcId="{7DF3C612-36A4-4CFC-8548-4231065E2495}" destId="{9795DDFC-7DA3-44FD-A8AD-6AF9D7BF8418}" srcOrd="6" destOrd="0" presId="urn:microsoft.com/office/officeart/2008/layout/VerticalCurvedList"/>
    <dgm:cxn modelId="{7944D307-3190-4416-87AB-0AC29A8B20F1}" type="presParOf" srcId="{9795DDFC-7DA3-44FD-A8AD-6AF9D7BF8418}" destId="{3CFAD9F6-D8D7-4D68-B6B8-DB8505A754DC}" srcOrd="0" destOrd="0" presId="urn:microsoft.com/office/officeart/2008/layout/VerticalCurvedList"/>
    <dgm:cxn modelId="{4D3F6D4D-52B9-47CE-A311-CA98BACFC954}" type="presParOf" srcId="{7DF3C612-36A4-4CFC-8548-4231065E2495}" destId="{0A08F155-3BDE-461A-82A6-5C8F9AE999E8}" srcOrd="7" destOrd="0" presId="urn:microsoft.com/office/officeart/2008/layout/VerticalCurvedList"/>
    <dgm:cxn modelId="{E65C0ED6-C3B5-490F-ACEB-D62BBD4B9AA6}" type="presParOf" srcId="{7DF3C612-36A4-4CFC-8548-4231065E2495}" destId="{50B8F0B4-AD97-4703-9CF8-4B6F9F11F10C}" srcOrd="8" destOrd="0" presId="urn:microsoft.com/office/officeart/2008/layout/VerticalCurvedList"/>
    <dgm:cxn modelId="{6510E0F2-4FAE-427B-A907-7151A029A170}" type="presParOf" srcId="{50B8F0B4-AD97-4703-9CF8-4B6F9F11F10C}" destId="{9E194368-F5C8-4324-9029-E0D70433E532}" srcOrd="0" destOrd="0" presId="urn:microsoft.com/office/officeart/2008/layout/VerticalCurvedList"/>
    <dgm:cxn modelId="{DC8E7DEE-DCAB-4ABD-A1A2-A55CFAC82FD2}" type="presParOf" srcId="{7DF3C612-36A4-4CFC-8548-4231065E2495}" destId="{C03628B0-E939-431B-8442-6124C08C093C}" srcOrd="9" destOrd="0" presId="urn:microsoft.com/office/officeart/2008/layout/VerticalCurvedList"/>
    <dgm:cxn modelId="{01C355DC-5CC6-4EA6-9DAB-592243395868}" type="presParOf" srcId="{7DF3C612-36A4-4CFC-8548-4231065E2495}" destId="{AB2AEF71-7704-4D46-891A-E0FED4A8B59C}" srcOrd="10" destOrd="0" presId="urn:microsoft.com/office/officeart/2008/layout/VerticalCurvedList"/>
    <dgm:cxn modelId="{E7112E7C-2742-4F58-99C8-ECF0FBE06419}" type="presParOf" srcId="{AB2AEF71-7704-4D46-891A-E0FED4A8B59C}" destId="{D1FC2E0E-0CCC-4AFA-984C-C443423BB71B}" srcOrd="0" destOrd="0" presId="urn:microsoft.com/office/officeart/2008/layout/VerticalCurvedList"/>
    <dgm:cxn modelId="{64613E20-D862-45F9-9125-FD492C7FF413}" type="presParOf" srcId="{7DF3C612-36A4-4CFC-8548-4231065E2495}" destId="{5044D801-E2C0-4417-881F-0891660A6011}" srcOrd="11" destOrd="0" presId="urn:microsoft.com/office/officeart/2008/layout/VerticalCurvedList"/>
    <dgm:cxn modelId="{FF1487CD-C1C6-4613-8410-BB08E7EFE1A4}" type="presParOf" srcId="{7DF3C612-36A4-4CFC-8548-4231065E2495}" destId="{CADB3827-714C-43F7-9152-D3C6ED608FBC}" srcOrd="12" destOrd="0" presId="urn:microsoft.com/office/officeart/2008/layout/VerticalCurvedList"/>
    <dgm:cxn modelId="{C0A7C99C-003D-483E-A366-409897489A42}" type="presParOf" srcId="{CADB3827-714C-43F7-9152-D3C6ED608FBC}" destId="{C5ACD470-94B6-4A51-8C0E-1B5C96A1AC4C}" srcOrd="0" destOrd="0" presId="urn:microsoft.com/office/officeart/2008/layout/VerticalCurvedList"/>
    <dgm:cxn modelId="{D35ADCD0-9CE8-4333-8C45-9637C8650B16}" type="presParOf" srcId="{7DF3C612-36A4-4CFC-8548-4231065E2495}" destId="{F552EA3E-2EE8-423D-9E85-85C936216546}" srcOrd="13" destOrd="0" presId="urn:microsoft.com/office/officeart/2008/layout/VerticalCurvedList"/>
    <dgm:cxn modelId="{1B655786-B849-4897-8C25-F6F6B2B7734B}" type="presParOf" srcId="{7DF3C612-36A4-4CFC-8548-4231065E2495}" destId="{728C3DC8-B005-4699-A30F-E290912430C5}" srcOrd="14" destOrd="0" presId="urn:microsoft.com/office/officeart/2008/layout/VerticalCurvedList"/>
    <dgm:cxn modelId="{865EE9DF-4510-4BE6-B01A-D2D9F570EA1C}" type="presParOf" srcId="{728C3DC8-B005-4699-A30F-E290912430C5}" destId="{6840E6FB-46CE-45DE-ADA4-7C840912DF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1B019-ADF8-4028-8F55-0EF05EB969FA}">
      <dsp:nvSpPr>
        <dsp:cNvPr id="0" name=""/>
        <dsp:cNvSpPr/>
      </dsp:nvSpPr>
      <dsp:spPr>
        <a:xfrm>
          <a:off x="0" y="0"/>
          <a:ext cx="9078235" cy="91153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Video </a:t>
          </a:r>
          <a:r>
            <a:rPr lang="hu-HU" sz="3700" kern="1200" dirty="0" err="1" smtClean="0"/>
            <a:t>Track</a:t>
          </a:r>
          <a:r>
            <a:rPr lang="hu-HU" sz="3700" kern="1200" dirty="0" smtClean="0"/>
            <a:t> </a:t>
          </a:r>
          <a:r>
            <a:rPr lang="hu-HU" sz="3700" kern="1200" dirty="0" err="1" smtClean="0"/>
            <a:t>Inspections</a:t>
          </a:r>
          <a:r>
            <a:rPr lang="hu-HU" sz="3700" kern="1200" dirty="0" smtClean="0"/>
            <a:t> System</a:t>
          </a:r>
          <a:endParaRPr lang="hu-HU" sz="3700" kern="1200" dirty="0"/>
        </a:p>
      </dsp:txBody>
      <dsp:txXfrm>
        <a:off x="1906800" y="0"/>
        <a:ext cx="7171434" cy="911532"/>
      </dsp:txXfrm>
    </dsp:sp>
    <dsp:sp modelId="{A1B8AD7A-8AF9-42BE-96A9-A96A795F745D}">
      <dsp:nvSpPr>
        <dsp:cNvPr id="0" name=""/>
        <dsp:cNvSpPr/>
      </dsp:nvSpPr>
      <dsp:spPr>
        <a:xfrm>
          <a:off x="91153" y="91153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6AD90-C48B-4B85-B105-5D6835B74995}">
      <dsp:nvSpPr>
        <dsp:cNvPr id="0" name=""/>
        <dsp:cNvSpPr/>
      </dsp:nvSpPr>
      <dsp:spPr>
        <a:xfrm>
          <a:off x="0" y="1002685"/>
          <a:ext cx="9078235" cy="91153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err="1" smtClean="0"/>
            <a:t>Catenary</a:t>
          </a:r>
          <a:r>
            <a:rPr lang="hu-HU" sz="3700" kern="1200" dirty="0" smtClean="0"/>
            <a:t> </a:t>
          </a:r>
          <a:r>
            <a:rPr lang="hu-HU" sz="3700" kern="1200" dirty="0" err="1" smtClean="0"/>
            <a:t>measurement</a:t>
          </a:r>
          <a:r>
            <a:rPr lang="hu-HU" sz="3700" kern="1200" dirty="0" smtClean="0"/>
            <a:t> </a:t>
          </a:r>
          <a:r>
            <a:rPr lang="hu-HU" sz="3700" kern="1200" dirty="0" err="1" smtClean="0"/>
            <a:t>system</a:t>
          </a:r>
          <a:endParaRPr lang="hu-HU" sz="3700" kern="1200" dirty="0"/>
        </a:p>
      </dsp:txBody>
      <dsp:txXfrm>
        <a:off x="1906800" y="1002685"/>
        <a:ext cx="7171434" cy="911532"/>
      </dsp:txXfrm>
    </dsp:sp>
    <dsp:sp modelId="{941CD5AD-BAE7-47B0-93F1-8AEA083FEA8B}">
      <dsp:nvSpPr>
        <dsp:cNvPr id="0" name=""/>
        <dsp:cNvSpPr/>
      </dsp:nvSpPr>
      <dsp:spPr>
        <a:xfrm>
          <a:off x="91153" y="1093838"/>
          <a:ext cx="1815647" cy="7292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F780F-B599-4A32-AB7F-18D41ED992F2}">
      <dsp:nvSpPr>
        <dsp:cNvPr id="0" name=""/>
        <dsp:cNvSpPr/>
      </dsp:nvSpPr>
      <dsp:spPr>
        <a:xfrm>
          <a:off x="0" y="2005370"/>
          <a:ext cx="9078235" cy="91153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GSM-R </a:t>
          </a:r>
          <a:r>
            <a:rPr lang="hu-HU" sz="3700" kern="1200" dirty="0" err="1" smtClean="0"/>
            <a:t>measurement</a:t>
          </a:r>
          <a:r>
            <a:rPr lang="hu-HU" sz="3700" kern="1200" dirty="0" smtClean="0"/>
            <a:t> </a:t>
          </a:r>
          <a:r>
            <a:rPr lang="hu-HU" sz="3700" kern="1200" dirty="0" err="1" smtClean="0"/>
            <a:t>system</a:t>
          </a:r>
          <a:endParaRPr lang="hu-HU" sz="3700" kern="1200" dirty="0"/>
        </a:p>
      </dsp:txBody>
      <dsp:txXfrm>
        <a:off x="1906800" y="2005370"/>
        <a:ext cx="7171434" cy="911532"/>
      </dsp:txXfrm>
    </dsp:sp>
    <dsp:sp modelId="{6585BD38-BF48-4ED2-AD73-46336C1EC213}">
      <dsp:nvSpPr>
        <dsp:cNvPr id="0" name=""/>
        <dsp:cNvSpPr/>
      </dsp:nvSpPr>
      <dsp:spPr>
        <a:xfrm>
          <a:off x="91153" y="2096524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7B30D-D766-4475-B465-374383E2AE38}">
      <dsp:nvSpPr>
        <dsp:cNvPr id="0" name=""/>
        <dsp:cNvSpPr/>
      </dsp:nvSpPr>
      <dsp:spPr>
        <a:xfrm>
          <a:off x="0" y="2971020"/>
          <a:ext cx="9078235" cy="911532"/>
        </a:xfrm>
        <a:prstGeom prst="roundRect">
          <a:avLst>
            <a:gd name="adj" fmla="val 10000"/>
          </a:avLst>
        </a:prstGeom>
        <a:solidFill>
          <a:srgbClr val="CD197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ETCS </a:t>
          </a:r>
          <a:r>
            <a:rPr lang="hu-HU" sz="3700" kern="1200" dirty="0" smtClean="0"/>
            <a:t>test and </a:t>
          </a:r>
          <a:r>
            <a:rPr lang="hu-HU" sz="3700" kern="1200" dirty="0" err="1" smtClean="0"/>
            <a:t>measurement</a:t>
          </a:r>
          <a:r>
            <a:rPr lang="hu-HU" sz="3700" kern="1200" dirty="0" smtClean="0"/>
            <a:t> </a:t>
          </a:r>
          <a:r>
            <a:rPr lang="hu-HU" sz="3700" kern="1200" dirty="0" err="1" smtClean="0"/>
            <a:t>system</a:t>
          </a:r>
          <a:endParaRPr lang="hu-HU" sz="3700" kern="1200" dirty="0"/>
        </a:p>
      </dsp:txBody>
      <dsp:txXfrm>
        <a:off x="1906800" y="2971020"/>
        <a:ext cx="7171434" cy="911532"/>
      </dsp:txXfrm>
    </dsp:sp>
    <dsp:sp modelId="{184D1835-D158-42F2-8F37-3FCFC559E000}">
      <dsp:nvSpPr>
        <dsp:cNvPr id="0" name=""/>
        <dsp:cNvSpPr/>
      </dsp:nvSpPr>
      <dsp:spPr>
        <a:xfrm>
          <a:off x="29294" y="3049206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8905A-C6EA-4BA5-A797-F3AD22BF99DF}">
      <dsp:nvSpPr>
        <dsp:cNvPr id="0" name=""/>
        <dsp:cNvSpPr/>
      </dsp:nvSpPr>
      <dsp:spPr>
        <a:xfrm>
          <a:off x="0" y="4010741"/>
          <a:ext cx="9078235" cy="911532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Global </a:t>
          </a:r>
          <a:r>
            <a:rPr lang="hu-HU" sz="3700" kern="1200" dirty="0" err="1" smtClean="0"/>
            <a:t>Positioning</a:t>
          </a:r>
          <a:r>
            <a:rPr lang="hu-HU" sz="3700" kern="1200" dirty="0" smtClean="0"/>
            <a:t> System</a:t>
          </a:r>
          <a:endParaRPr lang="hu-HU" sz="3700" kern="1200" dirty="0"/>
        </a:p>
      </dsp:txBody>
      <dsp:txXfrm>
        <a:off x="1906800" y="4010741"/>
        <a:ext cx="7171434" cy="911532"/>
      </dsp:txXfrm>
    </dsp:sp>
    <dsp:sp modelId="{844720C9-0705-4799-B361-92FF87472369}">
      <dsp:nvSpPr>
        <dsp:cNvPr id="0" name=""/>
        <dsp:cNvSpPr/>
      </dsp:nvSpPr>
      <dsp:spPr>
        <a:xfrm>
          <a:off x="91153" y="4101894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2521C-619E-4B03-8868-75229D038FB1}">
      <dsp:nvSpPr>
        <dsp:cNvPr id="0" name=""/>
        <dsp:cNvSpPr/>
      </dsp:nvSpPr>
      <dsp:spPr>
        <a:xfrm>
          <a:off x="-6210070" y="-950716"/>
          <a:ext cx="7397457" cy="7397457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A025D-A12B-4F96-8B8B-D8BFC89A125F}">
      <dsp:nvSpPr>
        <dsp:cNvPr id="0" name=""/>
        <dsp:cNvSpPr/>
      </dsp:nvSpPr>
      <dsp:spPr>
        <a:xfrm>
          <a:off x="452006" y="249849"/>
          <a:ext cx="8466257" cy="4994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Rail</a:t>
          </a:r>
          <a:endParaRPr lang="hu-HU" sz="2400" kern="1200" dirty="0"/>
        </a:p>
      </dsp:txBody>
      <dsp:txXfrm>
        <a:off x="452006" y="249849"/>
        <a:ext cx="8466257" cy="499478"/>
      </dsp:txXfrm>
    </dsp:sp>
    <dsp:sp modelId="{027AFF84-B394-4B72-A4C0-F0D0D6230E20}">
      <dsp:nvSpPr>
        <dsp:cNvPr id="0" name=""/>
        <dsp:cNvSpPr/>
      </dsp:nvSpPr>
      <dsp:spPr>
        <a:xfrm>
          <a:off x="73371" y="187414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9008C-7E66-4818-9F20-186FA92A31BD}">
      <dsp:nvSpPr>
        <dsp:cNvPr id="0" name=""/>
        <dsp:cNvSpPr/>
      </dsp:nvSpPr>
      <dsp:spPr>
        <a:xfrm>
          <a:off x="837869" y="999507"/>
          <a:ext cx="8013935" cy="499478"/>
        </a:xfrm>
        <a:prstGeom prst="rect">
          <a:avLst/>
        </a:prstGeom>
        <a:solidFill>
          <a:schemeClr val="accent5">
            <a:hueOff val="-1225558"/>
            <a:satOff val="-1705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Fastenings</a:t>
          </a:r>
          <a:endParaRPr lang="hu-HU" sz="2400" kern="1200" dirty="0"/>
        </a:p>
      </dsp:txBody>
      <dsp:txXfrm>
        <a:off x="837869" y="999507"/>
        <a:ext cx="8013935" cy="499478"/>
      </dsp:txXfrm>
    </dsp:sp>
    <dsp:sp modelId="{CA242B8C-4F8A-4990-8F86-DB2A89C02E44}">
      <dsp:nvSpPr>
        <dsp:cNvPr id="0" name=""/>
        <dsp:cNvSpPr/>
      </dsp:nvSpPr>
      <dsp:spPr>
        <a:xfrm>
          <a:off x="525694" y="937072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25558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B88F4-D649-48A1-8401-598C7F722D13}">
      <dsp:nvSpPr>
        <dsp:cNvPr id="0" name=""/>
        <dsp:cNvSpPr/>
      </dsp:nvSpPr>
      <dsp:spPr>
        <a:xfrm>
          <a:off x="1085739" y="1748615"/>
          <a:ext cx="7766064" cy="499478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Sleeper</a:t>
          </a:r>
          <a:endParaRPr lang="hu-HU" sz="2400" kern="1200" dirty="0" smtClean="0"/>
        </a:p>
      </dsp:txBody>
      <dsp:txXfrm>
        <a:off x="1085739" y="1748615"/>
        <a:ext cx="7766064" cy="499478"/>
      </dsp:txXfrm>
    </dsp:sp>
    <dsp:sp modelId="{3CFAD9F6-D8D7-4D68-B6B8-DB8505A754DC}">
      <dsp:nvSpPr>
        <dsp:cNvPr id="0" name=""/>
        <dsp:cNvSpPr/>
      </dsp:nvSpPr>
      <dsp:spPr>
        <a:xfrm>
          <a:off x="773565" y="1686180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8F155-3BDE-461A-82A6-5C8F9AE999E8}">
      <dsp:nvSpPr>
        <dsp:cNvPr id="0" name=""/>
        <dsp:cNvSpPr/>
      </dsp:nvSpPr>
      <dsp:spPr>
        <a:xfrm>
          <a:off x="1164882" y="2498273"/>
          <a:ext cx="7686921" cy="499478"/>
        </a:xfrm>
        <a:prstGeom prst="rect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Ballast</a:t>
          </a:r>
          <a:endParaRPr lang="hu-HU" sz="2400" kern="1200" dirty="0" smtClean="0"/>
        </a:p>
      </dsp:txBody>
      <dsp:txXfrm>
        <a:off x="1164882" y="2498273"/>
        <a:ext cx="7686921" cy="499478"/>
      </dsp:txXfrm>
    </dsp:sp>
    <dsp:sp modelId="{9E194368-F5C8-4324-9029-E0D70433E532}">
      <dsp:nvSpPr>
        <dsp:cNvPr id="0" name=""/>
        <dsp:cNvSpPr/>
      </dsp:nvSpPr>
      <dsp:spPr>
        <a:xfrm>
          <a:off x="852708" y="2435838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28B0-E939-431B-8442-6124C08C093C}">
      <dsp:nvSpPr>
        <dsp:cNvPr id="0" name=""/>
        <dsp:cNvSpPr/>
      </dsp:nvSpPr>
      <dsp:spPr>
        <a:xfrm>
          <a:off x="1085739" y="3247930"/>
          <a:ext cx="7766064" cy="499478"/>
        </a:xfrm>
        <a:prstGeom prst="rect">
          <a:avLst/>
        </a:prstGeom>
        <a:solidFill>
          <a:schemeClr val="accent5">
            <a:hueOff val="-4902231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Level-crossing</a:t>
          </a:r>
          <a:endParaRPr lang="hu-HU" sz="2400" kern="1200" dirty="0" smtClean="0"/>
        </a:p>
      </dsp:txBody>
      <dsp:txXfrm>
        <a:off x="1085739" y="3247930"/>
        <a:ext cx="7766064" cy="499478"/>
      </dsp:txXfrm>
    </dsp:sp>
    <dsp:sp modelId="{D1FC2E0E-0CCC-4AFA-984C-C443423BB71B}">
      <dsp:nvSpPr>
        <dsp:cNvPr id="0" name=""/>
        <dsp:cNvSpPr/>
      </dsp:nvSpPr>
      <dsp:spPr>
        <a:xfrm>
          <a:off x="773565" y="3185496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1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4D801-E2C0-4417-881F-0891660A6011}">
      <dsp:nvSpPr>
        <dsp:cNvPr id="0" name=""/>
        <dsp:cNvSpPr/>
      </dsp:nvSpPr>
      <dsp:spPr>
        <a:xfrm>
          <a:off x="837869" y="3997039"/>
          <a:ext cx="8013935" cy="499478"/>
        </a:xfrm>
        <a:prstGeom prst="rect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Turnout</a:t>
          </a:r>
          <a:endParaRPr lang="hu-HU" sz="2400" kern="1200" dirty="0" smtClean="0"/>
        </a:p>
      </dsp:txBody>
      <dsp:txXfrm>
        <a:off x="837869" y="3997039"/>
        <a:ext cx="8013935" cy="499478"/>
      </dsp:txXfrm>
    </dsp:sp>
    <dsp:sp modelId="{C5ACD470-94B6-4A51-8C0E-1B5C96A1AC4C}">
      <dsp:nvSpPr>
        <dsp:cNvPr id="0" name=""/>
        <dsp:cNvSpPr/>
      </dsp:nvSpPr>
      <dsp:spPr>
        <a:xfrm>
          <a:off x="525694" y="3934604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2EA3E-2EE8-423D-9E85-85C936216546}">
      <dsp:nvSpPr>
        <dsp:cNvPr id="0" name=""/>
        <dsp:cNvSpPr/>
      </dsp:nvSpPr>
      <dsp:spPr>
        <a:xfrm>
          <a:off x="385546" y="4746696"/>
          <a:ext cx="8466257" cy="499478"/>
        </a:xfrm>
        <a:prstGeom prst="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Other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structures</a:t>
          </a:r>
          <a:r>
            <a:rPr lang="hu-HU" sz="2400" kern="1200" dirty="0" smtClean="0"/>
            <a:t>, </a:t>
          </a:r>
          <a:r>
            <a:rPr lang="hu-HU" sz="2400" kern="1200" dirty="0" err="1" smtClean="0"/>
            <a:t>track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accesories</a:t>
          </a:r>
          <a:endParaRPr lang="hu-HU" sz="2400" kern="1200" dirty="0" smtClean="0">
            <a:solidFill>
              <a:schemeClr val="bg1"/>
            </a:solidFill>
          </a:endParaRPr>
        </a:p>
      </dsp:txBody>
      <dsp:txXfrm>
        <a:off x="385546" y="4746696"/>
        <a:ext cx="8466257" cy="499478"/>
      </dsp:txXfrm>
    </dsp:sp>
    <dsp:sp modelId="{6840E6FB-46CE-45DE-ADA4-7C840912DFF3}">
      <dsp:nvSpPr>
        <dsp:cNvPr id="0" name=""/>
        <dsp:cNvSpPr/>
      </dsp:nvSpPr>
      <dsp:spPr>
        <a:xfrm>
          <a:off x="73371" y="4684262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BAB50-A50F-4D2E-B969-CD2F40F1F0F1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3B94F-A27F-4E95-8A60-87A1E28E1D6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66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424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237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899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168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60351"/>
            <a:ext cx="11055351" cy="7207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09601" y="1484313"/>
            <a:ext cx="11055351" cy="4608512"/>
          </a:xfrm>
        </p:spPr>
        <p:txBody>
          <a:bodyPr/>
          <a:lstStyle/>
          <a:p>
            <a:r>
              <a:rPr lang="hu-HU" dirty="0" smtClean="0"/>
              <a:t>Táblázat beszúrásához kattintson az ikonra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09600" y="6308725"/>
            <a:ext cx="2844800" cy="279400"/>
          </a:xfrm>
        </p:spPr>
        <p:txBody>
          <a:bodyPr/>
          <a:lstStyle>
            <a:lvl1pPr>
              <a:defRPr/>
            </a:lvl1pPr>
          </a:lstStyle>
          <a:p>
            <a:endParaRPr lang="en-US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165600" y="6308725"/>
            <a:ext cx="3860800" cy="279400"/>
          </a:xfrm>
        </p:spPr>
        <p:txBody>
          <a:bodyPr/>
          <a:lstStyle>
            <a:lvl1pPr>
              <a:defRPr/>
            </a:lvl1pPr>
          </a:lstStyle>
          <a:p>
            <a:endParaRPr lang="en-US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737600" y="6308725"/>
            <a:ext cx="2844800" cy="279400"/>
          </a:xfrm>
        </p:spPr>
        <p:txBody>
          <a:bodyPr/>
          <a:lstStyle>
            <a:lvl1pPr>
              <a:defRPr/>
            </a:lvl1pPr>
          </a:lstStyle>
          <a:p>
            <a:fld id="{94B81535-783B-4985-A8E0-70DBAFD396E3}" type="slidenum">
              <a:rPr lang="en-US" altLang="hu-HU"/>
              <a:pPr/>
              <a:t>‹#›</a:t>
            </a:fld>
            <a:endParaRPr lang="en-US" altLang="hu-HU" dirty="0"/>
          </a:p>
        </p:txBody>
      </p:sp>
    </p:spTree>
    <p:extLst>
      <p:ext uri="{BB962C8B-B14F-4D97-AF65-F5344CB8AC3E}">
        <p14:creationId xmlns:p14="http://schemas.microsoft.com/office/powerpoint/2010/main" val="59390451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50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28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720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461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996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7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476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572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277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A8173-D330-4434-ACD6-1A429B2FC6CB}" type="datetimeFigureOut">
              <a:rPr lang="hu-HU" smtClean="0"/>
              <a:t>2020.11.12.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79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err="1" smtClean="0"/>
              <a:t>Procurement</a:t>
            </a:r>
            <a:r>
              <a:rPr lang="hu-HU" b="1" dirty="0" smtClean="0"/>
              <a:t> and </a:t>
            </a:r>
            <a:r>
              <a:rPr lang="hu-HU" b="1" dirty="0" err="1" smtClean="0"/>
              <a:t>put-into-operation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Multifunctional</a:t>
            </a:r>
            <a:r>
              <a:rPr lang="hu-HU" b="1" dirty="0" smtClean="0"/>
              <a:t> </a:t>
            </a:r>
            <a:r>
              <a:rPr lang="hu-HU" b="1" dirty="0" err="1" smtClean="0"/>
              <a:t>Measurement</a:t>
            </a:r>
            <a:r>
              <a:rPr lang="hu-HU" b="1" dirty="0" smtClean="0"/>
              <a:t> </a:t>
            </a:r>
            <a:r>
              <a:rPr lang="hu-HU" b="1" dirty="0" err="1" smtClean="0"/>
              <a:t>Vehicle</a:t>
            </a:r>
            <a:r>
              <a:rPr lang="hu-HU" b="1" dirty="0" smtClean="0"/>
              <a:t> (MFMT)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dirty="0" err="1" smtClean="0"/>
              <a:t>Preliminary</a:t>
            </a:r>
            <a:r>
              <a:rPr lang="hu-HU" sz="2800" dirty="0" smtClean="0"/>
              <a:t> market </a:t>
            </a:r>
            <a:r>
              <a:rPr lang="hu-HU" sz="2800" dirty="0" err="1" smtClean="0"/>
              <a:t>consultation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12th of november 2020.</a:t>
            </a: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60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981777" y="2117559"/>
            <a:ext cx="88586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hu-HU" sz="2800" dirty="0" err="1" smtClean="0"/>
              <a:t>Static</a:t>
            </a:r>
            <a:r>
              <a:rPr lang="hu-HU" sz="2800" dirty="0" smtClean="0"/>
              <a:t> </a:t>
            </a:r>
            <a:r>
              <a:rPr lang="hu-HU" sz="2800" dirty="0" err="1" smtClean="0"/>
              <a:t>measurement</a:t>
            </a:r>
            <a:endParaRPr lang="hu-HU" sz="2800" dirty="0"/>
          </a:p>
          <a:p>
            <a:pPr lvl="1">
              <a:lnSpc>
                <a:spcPct val="150000"/>
              </a:lnSpc>
            </a:pPr>
            <a:r>
              <a:rPr lang="hu-HU" sz="2800" dirty="0" err="1" smtClean="0"/>
              <a:t>Dynamic</a:t>
            </a:r>
            <a:r>
              <a:rPr lang="hu-HU" sz="2800" dirty="0" smtClean="0"/>
              <a:t> </a:t>
            </a:r>
            <a:r>
              <a:rPr lang="hu-HU" sz="2800" dirty="0" err="1" smtClean="0"/>
              <a:t>measurement</a:t>
            </a:r>
            <a:endParaRPr lang="hu-HU" sz="2800" dirty="0"/>
          </a:p>
          <a:p>
            <a:pPr lvl="1">
              <a:lnSpc>
                <a:spcPct val="150000"/>
              </a:lnSpc>
            </a:pPr>
            <a:r>
              <a:rPr lang="hu-HU" sz="2800" dirty="0" err="1" smtClean="0"/>
              <a:t>Heat</a:t>
            </a:r>
            <a:r>
              <a:rPr lang="hu-HU" sz="2800" dirty="0" smtClean="0"/>
              <a:t> camera </a:t>
            </a:r>
            <a:r>
              <a:rPr lang="hu-HU" sz="2800" dirty="0" err="1" smtClean="0"/>
              <a:t>system</a:t>
            </a:r>
            <a:endParaRPr lang="hu-HU" sz="2800" dirty="0"/>
          </a:p>
          <a:p>
            <a:pPr lvl="1">
              <a:lnSpc>
                <a:spcPct val="150000"/>
              </a:lnSpc>
            </a:pPr>
            <a:r>
              <a:rPr lang="hu-HU" sz="2800" dirty="0" err="1"/>
              <a:t>Infra</a:t>
            </a:r>
            <a:r>
              <a:rPr lang="hu-HU" sz="2800" dirty="0"/>
              <a:t> </a:t>
            </a:r>
            <a:r>
              <a:rPr lang="hu-HU" sz="2800" dirty="0" smtClean="0"/>
              <a:t>camera </a:t>
            </a:r>
            <a:r>
              <a:rPr lang="hu-HU" sz="2800" dirty="0" err="1" smtClean="0"/>
              <a:t>system</a:t>
            </a:r>
            <a:endParaRPr lang="hu-HU" sz="2800" dirty="0"/>
          </a:p>
          <a:p>
            <a:pPr lvl="1">
              <a:lnSpc>
                <a:spcPct val="150000"/>
              </a:lnSpc>
            </a:pPr>
            <a:r>
              <a:rPr lang="hu-HU" sz="2800" dirty="0" smtClean="0"/>
              <a:t>Video </a:t>
            </a:r>
            <a:r>
              <a:rPr lang="hu-HU" sz="2800" dirty="0" err="1" smtClean="0"/>
              <a:t>inspection</a:t>
            </a:r>
            <a:r>
              <a:rPr lang="hu-HU" sz="2800" dirty="0" smtClean="0"/>
              <a:t> </a:t>
            </a:r>
            <a:r>
              <a:rPr lang="hu-HU" sz="2800" dirty="0" err="1" smtClean="0"/>
              <a:t>system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</a:t>
            </a:r>
            <a:r>
              <a:rPr lang="hu-HU" sz="2800" dirty="0" err="1" smtClean="0"/>
              <a:t>catenary</a:t>
            </a:r>
            <a:r>
              <a:rPr lang="hu-HU" sz="2800" dirty="0" smtClean="0"/>
              <a:t> line</a:t>
            </a:r>
            <a:endParaRPr lang="hu-HU" sz="2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Catenary</a:t>
            </a:r>
            <a:r>
              <a:rPr lang="hu-HU" b="1" dirty="0" smtClean="0"/>
              <a:t> </a:t>
            </a:r>
            <a:r>
              <a:rPr lang="hu-HU" b="1" dirty="0" err="1" smtClean="0"/>
              <a:t>measurement</a:t>
            </a:r>
            <a:r>
              <a:rPr lang="hu-HU" b="1" dirty="0" smtClean="0"/>
              <a:t> </a:t>
            </a:r>
            <a:r>
              <a:rPr lang="hu-HU" b="1" dirty="0" err="1" smtClean="0"/>
              <a:t>system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235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107553" y="5677378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202122"/>
                </a:solidFill>
                <a:latin typeface="Arial" panose="020B0604020202020204" pitchFamily="34" charset="0"/>
              </a:rPr>
              <a:t>Európai Vonatbefolyásoló Rendszer</a:t>
            </a:r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</a:rPr>
              <a:t>  </a:t>
            </a:r>
          </a:p>
          <a:p>
            <a:pPr algn="ctr"/>
            <a:r>
              <a:rPr lang="hu-HU" i="1" dirty="0" smtClean="0">
                <a:solidFill>
                  <a:srgbClr val="202122"/>
                </a:solidFill>
                <a:latin typeface="Arial" panose="020B0604020202020204" pitchFamily="34" charset="0"/>
              </a:rPr>
              <a:t>(European </a:t>
            </a:r>
            <a:r>
              <a:rPr lang="hu-HU" i="1" dirty="0">
                <a:solidFill>
                  <a:srgbClr val="202122"/>
                </a:solidFill>
                <a:latin typeface="Arial" panose="020B0604020202020204" pitchFamily="34" charset="0"/>
              </a:rPr>
              <a:t>Train Control System</a:t>
            </a:r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</a:rPr>
              <a:t>, ETCS)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ETCS </a:t>
            </a:r>
            <a:r>
              <a:rPr lang="hu-HU" b="1" dirty="0" smtClean="0"/>
              <a:t>test and </a:t>
            </a:r>
            <a:r>
              <a:rPr lang="hu-HU" b="1" dirty="0" err="1" smtClean="0"/>
              <a:t>measurement</a:t>
            </a:r>
            <a:r>
              <a:rPr lang="hu-HU" b="1" dirty="0" smtClean="0"/>
              <a:t> </a:t>
            </a:r>
            <a:r>
              <a:rPr lang="hu-HU" b="1" dirty="0" err="1" smtClean="0"/>
              <a:t>system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36" y="1410461"/>
            <a:ext cx="5792966" cy="32585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1410461"/>
            <a:ext cx="5792964" cy="32585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églalap 5"/>
          <p:cNvSpPr/>
          <p:nvPr/>
        </p:nvSpPr>
        <p:spPr>
          <a:xfrm>
            <a:off x="1545469" y="4803859"/>
            <a:ext cx="304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202122"/>
                </a:solidFill>
                <a:latin typeface="Arial" panose="020B0604020202020204" pitchFamily="34" charset="0"/>
              </a:rPr>
              <a:t>ETCS L1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7631343" y="4803859"/>
            <a:ext cx="304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202122"/>
                </a:solidFill>
                <a:latin typeface="Arial" panose="020B0604020202020204" pitchFamily="34" charset="0"/>
              </a:rPr>
              <a:t>ETCS L2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0504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46154" y="188641"/>
            <a:ext cx="9121846" cy="720725"/>
          </a:xfrm>
        </p:spPr>
        <p:txBody>
          <a:bodyPr>
            <a:normAutofit/>
          </a:bodyPr>
          <a:lstStyle/>
          <a:p>
            <a:r>
              <a:rPr lang="hu-HU" sz="3600" b="1" dirty="0" smtClean="0"/>
              <a:t>The </a:t>
            </a:r>
            <a:r>
              <a:rPr lang="hu-HU" sz="3600" b="1" dirty="0" err="1" smtClean="0"/>
              <a:t>subsystems</a:t>
            </a:r>
            <a:r>
              <a:rPr lang="hu-HU" sz="3600" b="1" dirty="0" smtClean="0"/>
              <a:t> of </a:t>
            </a:r>
            <a:r>
              <a:rPr lang="hu-HU" sz="3600" b="1" dirty="0" err="1" smtClean="0"/>
              <a:t>the</a:t>
            </a:r>
            <a:r>
              <a:rPr lang="hu-HU" sz="3600" b="1" dirty="0" smtClean="0"/>
              <a:t> ETCS test </a:t>
            </a:r>
            <a:r>
              <a:rPr lang="hu-HU" sz="3600" b="1" dirty="0" err="1" smtClean="0"/>
              <a:t>equipment</a:t>
            </a:r>
            <a:endParaRPr lang="hu-HU" sz="36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746760" y="1224734"/>
            <a:ext cx="10515600" cy="526750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dirty="0" err="1" smtClean="0"/>
              <a:t>Suitable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testing of </a:t>
            </a:r>
            <a:r>
              <a:rPr lang="hu-HU" dirty="0" err="1" smtClean="0"/>
              <a:t>the</a:t>
            </a:r>
            <a:r>
              <a:rPr lang="hu-HU" dirty="0" smtClean="0"/>
              <a:t> ETCS </a:t>
            </a:r>
            <a:r>
              <a:rPr lang="hu-HU" dirty="0"/>
              <a:t>1 </a:t>
            </a:r>
            <a:r>
              <a:rPr lang="hu-HU" dirty="0" smtClean="0"/>
              <a:t>and </a:t>
            </a:r>
            <a:r>
              <a:rPr lang="hu-HU" dirty="0"/>
              <a:t>ETCS 2 </a:t>
            </a:r>
            <a:r>
              <a:rPr lang="hu-HU" dirty="0" err="1" smtClean="0"/>
              <a:t>track-side</a:t>
            </a:r>
            <a:r>
              <a:rPr lang="hu-HU" dirty="0" smtClean="0"/>
              <a:t> </a:t>
            </a:r>
            <a:r>
              <a:rPr lang="hu-HU" dirty="0" err="1" smtClean="0"/>
              <a:t>subsystem</a:t>
            </a:r>
            <a:endParaRPr lang="hu-HU" dirty="0" smtClean="0"/>
          </a:p>
          <a:p>
            <a:r>
              <a:rPr lang="hu-HU" dirty="0" smtClean="0"/>
              <a:t>ETCS </a:t>
            </a:r>
            <a:r>
              <a:rPr lang="hu-HU" dirty="0" err="1" smtClean="0"/>
              <a:t>onboard</a:t>
            </a:r>
            <a:r>
              <a:rPr lang="hu-HU" dirty="0" smtClean="0"/>
              <a:t> </a:t>
            </a:r>
            <a:r>
              <a:rPr lang="hu-HU" dirty="0" err="1" smtClean="0"/>
              <a:t>equipment</a:t>
            </a:r>
            <a:r>
              <a:rPr lang="hu-HU" dirty="0" smtClean="0"/>
              <a:t> </a:t>
            </a:r>
            <a:r>
              <a:rPr lang="hu-HU" dirty="0" err="1" smtClean="0"/>
              <a:t>does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intervene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brake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traction</a:t>
            </a:r>
            <a:r>
              <a:rPr lang="hu-HU" dirty="0" smtClean="0"/>
              <a:t> </a:t>
            </a:r>
            <a:r>
              <a:rPr lang="hu-HU" dirty="0" err="1" smtClean="0"/>
              <a:t>control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vehicle</a:t>
            </a:r>
            <a:r>
              <a:rPr lang="hu-HU" dirty="0" smtClean="0"/>
              <a:t> </a:t>
            </a:r>
            <a:r>
              <a:rPr lang="hu-HU" dirty="0" smtClean="0"/>
              <a:t>(SIL 0 </a:t>
            </a:r>
            <a:r>
              <a:rPr lang="hu-HU" dirty="0" err="1" smtClean="0"/>
              <a:t>level</a:t>
            </a:r>
            <a:r>
              <a:rPr lang="hu-HU" dirty="0" smtClean="0"/>
              <a:t>)</a:t>
            </a:r>
            <a:endParaRPr lang="hu-HU" dirty="0" smtClean="0"/>
          </a:p>
          <a:p>
            <a:pPr lvl="0"/>
            <a:r>
              <a:rPr lang="hu-HU" dirty="0" smtClean="0"/>
              <a:t>The </a:t>
            </a:r>
            <a:r>
              <a:rPr lang="hu-HU" dirty="0" err="1" smtClean="0"/>
              <a:t>vehicle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functions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executed</a:t>
            </a:r>
            <a:r>
              <a:rPr lang="hu-HU" dirty="0" smtClean="0"/>
              <a:t> must be </a:t>
            </a:r>
            <a:r>
              <a:rPr lang="hu-HU" dirty="0" err="1" smtClean="0"/>
              <a:t>equipped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hardware </a:t>
            </a:r>
            <a:r>
              <a:rPr lang="hu-HU" dirty="0" err="1" smtClean="0"/>
              <a:t>elements</a:t>
            </a:r>
            <a:r>
              <a:rPr lang="hu-HU" dirty="0" smtClean="0"/>
              <a:t>:</a:t>
            </a:r>
            <a:endParaRPr lang="hu-HU" dirty="0"/>
          </a:p>
          <a:p>
            <a:pPr lvl="2"/>
            <a:r>
              <a:rPr lang="hu-HU" dirty="0" err="1" smtClean="0"/>
              <a:t>Balise</a:t>
            </a:r>
            <a:r>
              <a:rPr lang="hu-HU" dirty="0" smtClean="0"/>
              <a:t> antenna</a:t>
            </a:r>
            <a:r>
              <a:rPr lang="hu-HU" dirty="0"/>
              <a:t>, </a:t>
            </a:r>
          </a:p>
          <a:p>
            <a:pPr lvl="2"/>
            <a:r>
              <a:rPr lang="hu-HU" dirty="0" err="1" smtClean="0"/>
              <a:t>Distance</a:t>
            </a:r>
            <a:r>
              <a:rPr lang="hu-HU" dirty="0" smtClean="0"/>
              <a:t> </a:t>
            </a:r>
            <a:r>
              <a:rPr lang="hu-HU" dirty="0" err="1" smtClean="0"/>
              <a:t>measurement</a:t>
            </a:r>
            <a:r>
              <a:rPr lang="hu-HU" dirty="0" smtClean="0"/>
              <a:t> </a:t>
            </a:r>
            <a:r>
              <a:rPr lang="hu-HU" dirty="0" err="1" smtClean="0"/>
              <a:t>units</a:t>
            </a:r>
            <a:r>
              <a:rPr lang="hu-HU" dirty="0" smtClean="0"/>
              <a:t>, </a:t>
            </a:r>
            <a:endParaRPr lang="hu-HU" dirty="0"/>
          </a:p>
          <a:p>
            <a:pPr lvl="2"/>
            <a:r>
              <a:rPr lang="hu-HU" dirty="0"/>
              <a:t>radar, </a:t>
            </a:r>
          </a:p>
          <a:p>
            <a:pPr lvl="2"/>
            <a:r>
              <a:rPr lang="hu-HU" dirty="0"/>
              <a:t>GSM-R antenna</a:t>
            </a:r>
          </a:p>
          <a:p>
            <a:pPr lvl="2"/>
            <a:r>
              <a:rPr lang="hu-HU" dirty="0"/>
              <a:t>GSM-R –- EVC </a:t>
            </a:r>
            <a:r>
              <a:rPr lang="hu-HU" dirty="0" err="1" smtClean="0"/>
              <a:t>interface</a:t>
            </a:r>
            <a:r>
              <a:rPr lang="hu-HU" dirty="0" smtClean="0"/>
              <a:t>,</a:t>
            </a:r>
            <a:endParaRPr lang="hu-HU" dirty="0"/>
          </a:p>
          <a:p>
            <a:pPr lvl="2"/>
            <a:r>
              <a:rPr lang="hu-HU" dirty="0" err="1" smtClean="0"/>
              <a:t>Juridical</a:t>
            </a:r>
            <a:r>
              <a:rPr lang="hu-HU" dirty="0" smtClean="0"/>
              <a:t> </a:t>
            </a:r>
            <a:r>
              <a:rPr lang="hu-HU" dirty="0" err="1" smtClean="0"/>
              <a:t>Recording</a:t>
            </a:r>
            <a:r>
              <a:rPr lang="hu-HU" dirty="0" smtClean="0"/>
              <a:t> Unit</a:t>
            </a:r>
            <a:endParaRPr lang="hu-HU" dirty="0"/>
          </a:p>
          <a:p>
            <a:pPr lvl="2"/>
            <a:r>
              <a:rPr lang="hu-HU" dirty="0" err="1" smtClean="0"/>
              <a:t>interfaces</a:t>
            </a:r>
            <a:r>
              <a:rPr lang="hu-HU" dirty="0" smtClean="0"/>
              <a:t>,</a:t>
            </a:r>
            <a:endParaRPr lang="hu-HU" dirty="0"/>
          </a:p>
          <a:p>
            <a:pPr lvl="2"/>
            <a:r>
              <a:rPr lang="hu-HU" dirty="0"/>
              <a:t>ETCS </a:t>
            </a:r>
            <a:r>
              <a:rPr lang="hu-HU" dirty="0" err="1" smtClean="0"/>
              <a:t>key</a:t>
            </a:r>
            <a:r>
              <a:rPr lang="hu-HU" dirty="0" smtClean="0"/>
              <a:t> </a:t>
            </a:r>
            <a:r>
              <a:rPr lang="hu-HU" dirty="0" err="1" smtClean="0"/>
              <a:t>module</a:t>
            </a:r>
            <a:r>
              <a:rPr lang="hu-HU" dirty="0" smtClean="0"/>
              <a:t>, etc.</a:t>
            </a:r>
            <a:endParaRPr lang="hu-HU" dirty="0" smtClean="0"/>
          </a:p>
          <a:p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safety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be </a:t>
            </a:r>
            <a:r>
              <a:rPr lang="hu-HU" dirty="0" err="1" smtClean="0"/>
              <a:t>identical</a:t>
            </a:r>
            <a:r>
              <a:rPr lang="hu-HU" dirty="0" smtClean="0"/>
              <a:t> </a:t>
            </a:r>
            <a:r>
              <a:rPr lang="hu-HU" dirty="0" err="1" smtClean="0"/>
              <a:t>functionally</a:t>
            </a:r>
            <a:r>
              <a:rPr lang="hu-HU" dirty="0" smtClean="0"/>
              <a:t> </a:t>
            </a:r>
            <a:r>
              <a:rPr lang="hu-HU" dirty="0" err="1" smtClean="0"/>
              <a:t>certified</a:t>
            </a:r>
            <a:r>
              <a:rPr lang="hu-HU" dirty="0" smtClean="0"/>
              <a:t>  </a:t>
            </a:r>
            <a:r>
              <a:rPr lang="hu-HU" dirty="0" err="1" smtClean="0"/>
              <a:t>with</a:t>
            </a:r>
            <a:r>
              <a:rPr lang="hu-HU" dirty="0" smtClean="0"/>
              <a:t> a </a:t>
            </a:r>
            <a:r>
              <a:rPr lang="hu-HU" dirty="0" err="1" smtClean="0"/>
              <a:t>full-service</a:t>
            </a:r>
            <a:r>
              <a:rPr lang="hu-HU" dirty="0" smtClean="0"/>
              <a:t> ETCS </a:t>
            </a:r>
            <a:r>
              <a:rPr lang="hu-HU" dirty="0" err="1" smtClean="0"/>
              <a:t>onboard</a:t>
            </a:r>
            <a:r>
              <a:rPr lang="hu-HU" dirty="0"/>
              <a:t> </a:t>
            </a:r>
            <a:r>
              <a:rPr lang="hu-HU" dirty="0" err="1" smtClean="0"/>
              <a:t>system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189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33136" y="1877156"/>
            <a:ext cx="115599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MÁV ZRT.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GSM-R </a:t>
            </a:r>
            <a:r>
              <a:rPr lang="hu-HU" sz="2400" dirty="0" err="1" smtClean="0"/>
              <a:t>measurement</a:t>
            </a:r>
            <a:r>
              <a:rPr lang="hu-HU" sz="2400" dirty="0" smtClean="0"/>
              <a:t> </a:t>
            </a:r>
            <a:r>
              <a:rPr lang="hu-HU" sz="2400" dirty="0" err="1" smtClean="0"/>
              <a:t>system</a:t>
            </a:r>
            <a:r>
              <a:rPr lang="hu-HU" sz="2400" dirty="0" smtClean="0"/>
              <a:t>!</a:t>
            </a:r>
            <a:endParaRPr lang="hu-HU" sz="2400" dirty="0"/>
          </a:p>
          <a:p>
            <a:pPr algn="just">
              <a:lnSpc>
                <a:spcPct val="150000"/>
              </a:lnSpc>
            </a:pPr>
            <a:r>
              <a:rPr lang="hu-HU" sz="2800" dirty="0" smtClean="0"/>
              <a:t>The </a:t>
            </a:r>
            <a:r>
              <a:rPr lang="hu-HU" sz="2800" dirty="0"/>
              <a:t>GSM-R </a:t>
            </a:r>
            <a:r>
              <a:rPr lang="hu-HU" sz="2800" dirty="0" err="1" smtClean="0"/>
              <a:t>measurement</a:t>
            </a:r>
            <a:r>
              <a:rPr lang="hu-HU" sz="2800" dirty="0" smtClean="0"/>
              <a:t> </a:t>
            </a:r>
            <a:r>
              <a:rPr lang="hu-HU" sz="2800" dirty="0" err="1" smtClean="0"/>
              <a:t>system</a:t>
            </a:r>
            <a:r>
              <a:rPr lang="hu-HU" sz="2800" dirty="0" smtClean="0"/>
              <a:t> and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associated</a:t>
            </a:r>
            <a:r>
              <a:rPr lang="hu-HU" sz="2800" dirty="0" smtClean="0"/>
              <a:t> </a:t>
            </a:r>
            <a:r>
              <a:rPr lang="hu-HU" sz="2800" dirty="0" err="1" smtClean="0"/>
              <a:t>odometry</a:t>
            </a:r>
            <a:r>
              <a:rPr lang="hu-HU" sz="2800" dirty="0" smtClean="0"/>
              <a:t> </a:t>
            </a:r>
            <a:r>
              <a:rPr lang="hu-HU" sz="2800" dirty="0" err="1" smtClean="0"/>
              <a:t>shall</a:t>
            </a:r>
            <a:r>
              <a:rPr lang="hu-HU" sz="2800" dirty="0" smtClean="0"/>
              <a:t> be </a:t>
            </a:r>
            <a:r>
              <a:rPr lang="hu-HU" sz="2800" dirty="0" err="1" smtClean="0"/>
              <a:t>installed</a:t>
            </a:r>
            <a:r>
              <a:rPr lang="hu-HU" sz="2800" dirty="0" smtClean="0"/>
              <a:t> </a:t>
            </a:r>
            <a:r>
              <a:rPr lang="hu-HU" sz="2800" dirty="0" err="1" smtClean="0"/>
              <a:t>into</a:t>
            </a:r>
            <a:r>
              <a:rPr lang="hu-HU" sz="2800" dirty="0" smtClean="0"/>
              <a:t> </a:t>
            </a:r>
            <a:r>
              <a:rPr lang="hu-HU" sz="2800" dirty="0" err="1" smtClean="0"/>
              <a:t>vehicle</a:t>
            </a:r>
            <a:r>
              <a:rPr lang="hu-HU" sz="2800" dirty="0" smtClean="0"/>
              <a:t> </a:t>
            </a:r>
            <a:r>
              <a:rPr lang="hu-HU" sz="2800" dirty="0" err="1" smtClean="0"/>
              <a:t>with</a:t>
            </a:r>
            <a:r>
              <a:rPr lang="hu-HU" sz="2800" dirty="0" smtClean="0"/>
              <a:t> </a:t>
            </a:r>
            <a:r>
              <a:rPr lang="hu-HU" sz="2800" dirty="0" err="1" smtClean="0"/>
              <a:t>support</a:t>
            </a:r>
            <a:r>
              <a:rPr lang="hu-HU" sz="2800" dirty="0" smtClean="0"/>
              <a:t> of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manufacturer</a:t>
            </a:r>
            <a:r>
              <a:rPr lang="hu-HU" sz="2800" dirty="0" smtClean="0"/>
              <a:t>. </a:t>
            </a:r>
            <a:r>
              <a:rPr lang="hu-HU" sz="2800" dirty="0" err="1" smtClean="0"/>
              <a:t>Before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installation</a:t>
            </a:r>
            <a:r>
              <a:rPr lang="hu-HU" sz="2800" dirty="0" smtClean="0"/>
              <a:t> of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necessary</a:t>
            </a:r>
            <a:r>
              <a:rPr lang="hu-HU" sz="2800" dirty="0" smtClean="0"/>
              <a:t> </a:t>
            </a:r>
            <a:r>
              <a:rPr lang="hu-HU" sz="2800" dirty="0" err="1" smtClean="0"/>
              <a:t>measurement</a:t>
            </a:r>
            <a:r>
              <a:rPr lang="hu-HU" sz="2800" dirty="0" smtClean="0"/>
              <a:t> </a:t>
            </a:r>
            <a:r>
              <a:rPr lang="hu-HU" sz="2800" dirty="0" err="1" smtClean="0"/>
              <a:t>racks</a:t>
            </a:r>
            <a:r>
              <a:rPr lang="hu-HU" sz="2800" dirty="0" smtClean="0"/>
              <a:t>, </a:t>
            </a:r>
            <a:r>
              <a:rPr lang="hu-HU" sz="2800" dirty="0" err="1" smtClean="0"/>
              <a:t>current</a:t>
            </a:r>
            <a:r>
              <a:rPr lang="hu-HU" sz="2800" dirty="0" smtClean="0"/>
              <a:t> </a:t>
            </a:r>
            <a:r>
              <a:rPr lang="hu-HU" sz="2800" dirty="0" err="1" smtClean="0"/>
              <a:t>supply</a:t>
            </a:r>
            <a:r>
              <a:rPr lang="hu-HU" sz="2800" dirty="0" smtClean="0"/>
              <a:t>, </a:t>
            </a:r>
            <a:r>
              <a:rPr lang="hu-HU" sz="2800" dirty="0" err="1" smtClean="0"/>
              <a:t>measurement</a:t>
            </a:r>
            <a:r>
              <a:rPr lang="hu-HU" sz="2800" dirty="0" smtClean="0"/>
              <a:t> </a:t>
            </a:r>
            <a:r>
              <a:rPr lang="hu-HU" sz="2800" dirty="0" err="1" smtClean="0"/>
              <a:t>places</a:t>
            </a:r>
            <a:r>
              <a:rPr lang="hu-HU" sz="2800" dirty="0" smtClean="0"/>
              <a:t>,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cabling</a:t>
            </a:r>
            <a:r>
              <a:rPr lang="hu-HU" sz="2800" dirty="0" smtClean="0"/>
              <a:t> </a:t>
            </a:r>
            <a:r>
              <a:rPr lang="hu-HU" sz="2800" dirty="0" err="1" smtClean="0"/>
              <a:t>between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rack</a:t>
            </a:r>
            <a:r>
              <a:rPr lang="hu-HU" sz="2800" dirty="0" smtClean="0"/>
              <a:t> and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measurement</a:t>
            </a:r>
            <a:r>
              <a:rPr lang="hu-HU" sz="2800" dirty="0" smtClean="0"/>
              <a:t> </a:t>
            </a:r>
            <a:r>
              <a:rPr lang="hu-HU" sz="2800" dirty="0" err="1" smtClean="0"/>
              <a:t>place</a:t>
            </a:r>
            <a:r>
              <a:rPr lang="hu-HU" sz="2800" dirty="0" smtClean="0"/>
              <a:t> </a:t>
            </a:r>
            <a:r>
              <a:rPr lang="hu-HU" sz="2800" dirty="0" err="1" smtClean="0"/>
              <a:t>shall</a:t>
            </a:r>
            <a:r>
              <a:rPr lang="hu-HU" sz="2800" dirty="0" smtClean="0"/>
              <a:t> be </a:t>
            </a:r>
            <a:r>
              <a:rPr lang="hu-HU" sz="2800" dirty="0" err="1" smtClean="0"/>
              <a:t>designed</a:t>
            </a:r>
            <a:r>
              <a:rPr lang="hu-HU" sz="2800" dirty="0" smtClean="0"/>
              <a:t> and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antennas</a:t>
            </a:r>
            <a:r>
              <a:rPr lang="hu-HU" sz="2800" dirty="0" smtClean="0"/>
              <a:t> and </a:t>
            </a:r>
            <a:r>
              <a:rPr lang="hu-HU" sz="2800" dirty="0" err="1" smtClean="0"/>
              <a:t>the</a:t>
            </a:r>
            <a:r>
              <a:rPr lang="hu-HU" sz="2800" dirty="0" smtClean="0"/>
              <a:t> antenna </a:t>
            </a:r>
            <a:r>
              <a:rPr lang="hu-HU" sz="2800" dirty="0" err="1" smtClean="0"/>
              <a:t>system</a:t>
            </a:r>
            <a:r>
              <a:rPr lang="hu-HU" sz="2800" dirty="0" smtClean="0"/>
              <a:t> </a:t>
            </a:r>
            <a:r>
              <a:rPr lang="hu-HU" sz="2800" dirty="0" err="1" smtClean="0"/>
              <a:t>shall</a:t>
            </a:r>
            <a:r>
              <a:rPr lang="hu-HU" sz="2800" dirty="0" smtClean="0"/>
              <a:t> be </a:t>
            </a:r>
            <a:r>
              <a:rPr lang="hu-HU" sz="2800" dirty="0" err="1" smtClean="0"/>
              <a:t>installed</a:t>
            </a:r>
            <a:r>
              <a:rPr lang="hu-HU" sz="2800" dirty="0" smtClean="0"/>
              <a:t>.</a:t>
            </a:r>
            <a:endParaRPr lang="hu-HU" sz="2800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GSM-R </a:t>
            </a:r>
            <a:r>
              <a:rPr lang="hu-HU" b="1" dirty="0" err="1" smtClean="0"/>
              <a:t>measurement</a:t>
            </a:r>
            <a:r>
              <a:rPr lang="hu-HU" b="1" dirty="0" smtClean="0"/>
              <a:t> </a:t>
            </a:r>
            <a:r>
              <a:rPr lang="hu-HU" b="1" dirty="0" err="1" smtClean="0"/>
              <a:t>system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895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evaluation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measurement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measurement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be </a:t>
            </a:r>
            <a:r>
              <a:rPr lang="hu-HU" dirty="0" err="1" smtClean="0"/>
              <a:t>capable</a:t>
            </a:r>
            <a:r>
              <a:rPr lang="hu-HU" dirty="0" smtClean="0"/>
              <a:t> of </a:t>
            </a:r>
            <a:r>
              <a:rPr lang="hu-HU" dirty="0" err="1" smtClean="0"/>
              <a:t>evaluating</a:t>
            </a:r>
            <a:r>
              <a:rPr lang="hu-HU" dirty="0" smtClean="0"/>
              <a:t> </a:t>
            </a:r>
            <a:r>
              <a:rPr lang="hu-HU" dirty="0" err="1" smtClean="0"/>
              <a:t>automatically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semi-automatically</a:t>
            </a:r>
            <a:endParaRPr lang="hu-HU" dirty="0"/>
          </a:p>
          <a:p>
            <a:r>
              <a:rPr lang="hu-HU" dirty="0" err="1" smtClean="0"/>
              <a:t>During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evaluation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measurement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a fault </a:t>
            </a:r>
            <a:r>
              <a:rPr lang="hu-HU" dirty="0" err="1" smtClean="0"/>
              <a:t>list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be </a:t>
            </a:r>
            <a:r>
              <a:rPr lang="hu-HU" dirty="0" err="1" smtClean="0"/>
              <a:t>prepared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exceedance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limit </a:t>
            </a:r>
            <a:r>
              <a:rPr lang="hu-HU" dirty="0" err="1" smtClean="0"/>
              <a:t>values</a:t>
            </a:r>
            <a:endParaRPr lang="hu-HU" dirty="0"/>
          </a:p>
          <a:p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demand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</a:t>
            </a:r>
            <a:r>
              <a:rPr lang="hu-HU" dirty="0" err="1" smtClean="0"/>
              <a:t>provide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printing </a:t>
            </a:r>
            <a:r>
              <a:rPr lang="hu-HU" dirty="0" err="1" smtClean="0"/>
              <a:t>possibility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fault </a:t>
            </a:r>
            <a:r>
              <a:rPr lang="hu-HU" dirty="0" err="1" smtClean="0"/>
              <a:t>lists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separate</a:t>
            </a:r>
            <a:r>
              <a:rPr lang="hu-HU" dirty="0" smtClean="0"/>
              <a:t> </a:t>
            </a:r>
            <a:r>
              <a:rPr lang="hu-HU" dirty="0" err="1" smtClean="0"/>
              <a:t>warning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be </a:t>
            </a:r>
            <a:r>
              <a:rPr lang="hu-HU" dirty="0" err="1" smtClean="0"/>
              <a:t>sent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traffic-dangerous</a:t>
            </a:r>
            <a:r>
              <a:rPr lang="hu-HU" dirty="0" smtClean="0"/>
              <a:t> </a:t>
            </a:r>
            <a:r>
              <a:rPr lang="hu-HU" dirty="0" err="1" smtClean="0"/>
              <a:t>places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697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Requirements</a:t>
            </a:r>
            <a:r>
              <a:rPr lang="hu-HU" dirty="0" smtClean="0"/>
              <a:t>  Elvárások </a:t>
            </a:r>
            <a:r>
              <a:rPr lang="hu-HU" dirty="0" smtClean="0"/>
              <a:t>az indikatív árajánlatevőkkel szemben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Submission</a:t>
            </a:r>
            <a:r>
              <a:rPr lang="hu-HU" dirty="0" smtClean="0"/>
              <a:t> </a:t>
            </a:r>
            <a:r>
              <a:rPr lang="hu-HU" dirty="0" err="1" smtClean="0"/>
              <a:t>until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deadline</a:t>
            </a:r>
            <a:endParaRPr lang="hu-HU" dirty="0" smtClean="0"/>
          </a:p>
          <a:p>
            <a:r>
              <a:rPr lang="hu-HU" dirty="0" err="1" smtClean="0"/>
              <a:t>Indicative</a:t>
            </a:r>
            <a:r>
              <a:rPr lang="hu-HU" dirty="0" smtClean="0"/>
              <a:t> </a:t>
            </a:r>
            <a:r>
              <a:rPr lang="hu-HU" dirty="0" err="1" smtClean="0"/>
              <a:t>price</a:t>
            </a:r>
            <a:endParaRPr lang="hu-HU" dirty="0" smtClean="0"/>
          </a:p>
          <a:p>
            <a:r>
              <a:rPr lang="hu-HU" dirty="0" err="1" smtClean="0"/>
              <a:t>Feasibility</a:t>
            </a:r>
            <a:r>
              <a:rPr lang="hu-HU" dirty="0" smtClean="0"/>
              <a:t> </a:t>
            </a:r>
            <a:r>
              <a:rPr lang="hu-HU" dirty="0" err="1" smtClean="0"/>
              <a:t>closing</a:t>
            </a:r>
            <a:r>
              <a:rPr lang="hu-HU" dirty="0" smtClean="0"/>
              <a:t> </a:t>
            </a:r>
            <a:r>
              <a:rPr lang="hu-HU" dirty="0" err="1" smtClean="0"/>
              <a:t>date</a:t>
            </a:r>
            <a:endParaRPr lang="hu-HU" dirty="0" smtClean="0"/>
          </a:p>
          <a:p>
            <a:r>
              <a:rPr lang="hu-HU" dirty="0" err="1" smtClean="0"/>
              <a:t>Detailed</a:t>
            </a:r>
            <a:r>
              <a:rPr lang="hu-HU" dirty="0" smtClean="0"/>
              <a:t> </a:t>
            </a:r>
            <a:r>
              <a:rPr lang="hu-HU" dirty="0" err="1" smtClean="0"/>
              <a:t>t</a:t>
            </a:r>
            <a:r>
              <a:rPr lang="hu-HU" dirty="0" err="1" smtClean="0"/>
              <a:t>echnical</a:t>
            </a:r>
            <a:r>
              <a:rPr lang="hu-HU" dirty="0" smtClean="0"/>
              <a:t> </a:t>
            </a:r>
            <a:r>
              <a:rPr lang="hu-HU" dirty="0" err="1" smtClean="0"/>
              <a:t>description</a:t>
            </a:r>
            <a:endParaRPr lang="hu-HU" dirty="0" smtClean="0"/>
          </a:p>
          <a:p>
            <a:r>
              <a:rPr lang="hu-HU" dirty="0" err="1" smtClean="0"/>
              <a:t>Favourable</a:t>
            </a:r>
            <a:r>
              <a:rPr lang="hu-HU" dirty="0" smtClean="0"/>
              <a:t> </a:t>
            </a:r>
            <a:r>
              <a:rPr lang="hu-HU" dirty="0" err="1" smtClean="0"/>
              <a:t>cost-benefit</a:t>
            </a:r>
            <a:r>
              <a:rPr lang="hu-HU" dirty="0" smtClean="0"/>
              <a:t> ratio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27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1626"/>
          </a:xfrm>
        </p:spPr>
        <p:txBody>
          <a:bodyPr/>
          <a:lstStyle/>
          <a:p>
            <a:r>
              <a:rPr lang="hu-HU" dirty="0" err="1" smtClean="0"/>
              <a:t>Planned</a:t>
            </a:r>
            <a:r>
              <a:rPr lang="hu-HU" dirty="0" smtClean="0"/>
              <a:t> </a:t>
            </a:r>
            <a:r>
              <a:rPr lang="hu-HU" dirty="0" err="1" smtClean="0"/>
              <a:t>procedure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7634" y="1196751"/>
            <a:ext cx="11521440" cy="5213673"/>
          </a:xfrm>
        </p:spPr>
        <p:txBody>
          <a:bodyPr>
            <a:normAutofit/>
          </a:bodyPr>
          <a:lstStyle/>
          <a:p>
            <a:pPr lvl="0"/>
            <a:r>
              <a:rPr lang="hu-HU" sz="2400" dirty="0" smtClean="0"/>
              <a:t>The </a:t>
            </a:r>
            <a:r>
              <a:rPr lang="hu-HU" sz="2400" dirty="0" err="1" smtClean="0"/>
              <a:t>documents</a:t>
            </a:r>
            <a:r>
              <a:rPr lang="hu-HU" sz="2400" dirty="0" smtClean="0"/>
              <a:t>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indicative</a:t>
            </a:r>
            <a:r>
              <a:rPr lang="hu-HU" sz="2400" dirty="0" smtClean="0"/>
              <a:t> </a:t>
            </a:r>
            <a:r>
              <a:rPr lang="hu-HU" sz="2400" dirty="0" err="1" smtClean="0"/>
              <a:t>offer</a:t>
            </a:r>
            <a:r>
              <a:rPr lang="hu-HU" sz="2400" dirty="0" smtClean="0"/>
              <a:t> </a:t>
            </a:r>
            <a:r>
              <a:rPr lang="hu-HU" sz="2400" dirty="0" err="1" smtClean="0"/>
              <a:t>request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available</a:t>
            </a:r>
            <a:r>
              <a:rPr lang="hu-HU" sz="2400" dirty="0" smtClean="0"/>
              <a:t>, </a:t>
            </a:r>
            <a:r>
              <a:rPr lang="hu-HU" sz="2400" dirty="0" err="1" smtClean="0"/>
              <a:t>translation</a:t>
            </a:r>
            <a:r>
              <a:rPr lang="hu-HU" sz="2400" dirty="0" smtClean="0"/>
              <a:t> </a:t>
            </a:r>
            <a:r>
              <a:rPr lang="hu-HU" sz="2400" dirty="0" err="1" smtClean="0"/>
              <a:t>of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document</a:t>
            </a:r>
            <a:r>
              <a:rPr lang="hu-HU" sz="2400" dirty="0" smtClean="0"/>
              <a:t> </a:t>
            </a:r>
            <a:r>
              <a:rPr lang="hu-HU" sz="2400" dirty="0" err="1" smtClean="0">
                <a:solidFill>
                  <a:srgbClr val="FFC000"/>
                </a:solidFill>
              </a:rPr>
              <a:t>executed</a:t>
            </a:r>
            <a:r>
              <a:rPr lang="hu-HU" sz="2400" dirty="0" smtClean="0">
                <a:solidFill>
                  <a:srgbClr val="FFC000"/>
                </a:solidFill>
              </a:rPr>
              <a:t> </a:t>
            </a:r>
            <a:r>
              <a:rPr lang="hu-HU" sz="2400" dirty="0" err="1" smtClean="0">
                <a:solidFill>
                  <a:srgbClr val="FFC000"/>
                </a:solidFill>
              </a:rPr>
              <a:t>until</a:t>
            </a:r>
            <a:r>
              <a:rPr lang="hu-HU" sz="2400" dirty="0" smtClean="0">
                <a:solidFill>
                  <a:srgbClr val="FFC000"/>
                </a:solidFill>
              </a:rPr>
              <a:t> 20. </a:t>
            </a:r>
            <a:r>
              <a:rPr lang="hu-HU" sz="2400" dirty="0" err="1" smtClean="0">
                <a:solidFill>
                  <a:srgbClr val="FFC000"/>
                </a:solidFill>
              </a:rPr>
              <a:t>October</a:t>
            </a:r>
            <a:r>
              <a:rPr lang="hu-HU" sz="2400" dirty="0" smtClean="0">
                <a:solidFill>
                  <a:srgbClr val="FFC000"/>
                </a:solidFill>
              </a:rPr>
              <a:t> 2020</a:t>
            </a:r>
            <a:r>
              <a:rPr lang="hu-HU" sz="2400" dirty="0">
                <a:solidFill>
                  <a:srgbClr val="FFC000"/>
                </a:solidFill>
              </a:rPr>
              <a:t>. </a:t>
            </a:r>
          </a:p>
          <a:p>
            <a:pPr lvl="0"/>
            <a:r>
              <a:rPr lang="hu-HU" sz="2400" dirty="0" err="1" smtClean="0"/>
              <a:t>Sending</a:t>
            </a:r>
            <a:r>
              <a:rPr lang="hu-HU" sz="2400" dirty="0" smtClean="0"/>
              <a:t>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indicative</a:t>
            </a:r>
            <a:r>
              <a:rPr lang="hu-HU" sz="2400" dirty="0" smtClean="0"/>
              <a:t> </a:t>
            </a:r>
            <a:r>
              <a:rPr lang="hu-HU" sz="2400" dirty="0" err="1" smtClean="0"/>
              <a:t>price</a:t>
            </a:r>
            <a:r>
              <a:rPr lang="hu-HU" sz="2400" dirty="0" smtClean="0"/>
              <a:t> (</a:t>
            </a:r>
            <a:r>
              <a:rPr lang="hu-HU" sz="2400" dirty="0"/>
              <a:t>5 </a:t>
            </a:r>
            <a:r>
              <a:rPr lang="hu-HU" sz="2400" dirty="0" err="1" smtClean="0"/>
              <a:t>possible</a:t>
            </a:r>
            <a:r>
              <a:rPr lang="hu-HU" sz="2400" dirty="0" smtClean="0"/>
              <a:t> </a:t>
            </a:r>
            <a:r>
              <a:rPr lang="hu-HU" sz="2400" dirty="0" err="1" smtClean="0"/>
              <a:t>Tenderers</a:t>
            </a:r>
            <a:r>
              <a:rPr lang="hu-HU" sz="2400" dirty="0" smtClean="0"/>
              <a:t>) </a:t>
            </a:r>
            <a:r>
              <a:rPr lang="hu-HU" sz="2400" dirty="0" err="1" smtClean="0">
                <a:solidFill>
                  <a:srgbClr val="FFC000"/>
                </a:solidFill>
              </a:rPr>
              <a:t>sent</a:t>
            </a:r>
            <a:r>
              <a:rPr lang="hu-HU" sz="2400" dirty="0" smtClean="0">
                <a:solidFill>
                  <a:srgbClr val="FFC000"/>
                </a:solidFill>
              </a:rPr>
              <a:t> </a:t>
            </a:r>
            <a:r>
              <a:rPr lang="hu-HU" sz="2400" dirty="0" err="1" smtClean="0">
                <a:solidFill>
                  <a:srgbClr val="FFC000"/>
                </a:solidFill>
              </a:rPr>
              <a:t>until</a:t>
            </a:r>
            <a:r>
              <a:rPr lang="hu-HU" sz="2400" dirty="0" smtClean="0">
                <a:solidFill>
                  <a:srgbClr val="FFC000"/>
                </a:solidFill>
              </a:rPr>
              <a:t> 22. </a:t>
            </a:r>
            <a:r>
              <a:rPr lang="hu-HU" sz="2400" dirty="0" err="1" smtClean="0">
                <a:solidFill>
                  <a:srgbClr val="FFC000"/>
                </a:solidFill>
              </a:rPr>
              <a:t>October</a:t>
            </a:r>
            <a:r>
              <a:rPr lang="hu-HU" sz="2400" dirty="0" smtClean="0">
                <a:solidFill>
                  <a:srgbClr val="FFC000"/>
                </a:solidFill>
              </a:rPr>
              <a:t> 2020. </a:t>
            </a:r>
            <a:r>
              <a:rPr lang="hu-HU" sz="2400" dirty="0" err="1" smtClean="0"/>
              <a:t>Consultation</a:t>
            </a:r>
            <a:r>
              <a:rPr lang="hu-HU" sz="2400" dirty="0" smtClean="0"/>
              <a:t> (</a:t>
            </a:r>
            <a:r>
              <a:rPr lang="hu-HU" sz="2400" dirty="0" err="1" smtClean="0"/>
              <a:t>on</a:t>
            </a:r>
            <a:r>
              <a:rPr lang="hu-HU" sz="2400" dirty="0" smtClean="0"/>
              <a:t> 12th of November 2020.)</a:t>
            </a:r>
            <a:endParaRPr lang="hu-HU" sz="2400" dirty="0"/>
          </a:p>
          <a:p>
            <a:pPr lvl="0"/>
            <a:r>
              <a:rPr lang="hu-HU" sz="2400" dirty="0" err="1" smtClean="0"/>
              <a:t>Submission</a:t>
            </a:r>
            <a:r>
              <a:rPr lang="hu-HU" sz="2400" dirty="0" smtClean="0"/>
              <a:t>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indicative</a:t>
            </a:r>
            <a:r>
              <a:rPr lang="hu-HU" sz="2400" dirty="0" smtClean="0"/>
              <a:t> </a:t>
            </a:r>
            <a:r>
              <a:rPr lang="hu-HU" sz="2400" dirty="0" err="1" smtClean="0"/>
              <a:t>price</a:t>
            </a:r>
            <a:r>
              <a:rPr lang="hu-HU" sz="2400" dirty="0" smtClean="0"/>
              <a:t> </a:t>
            </a:r>
            <a:r>
              <a:rPr lang="hu-HU" sz="2400" dirty="0" err="1" smtClean="0"/>
              <a:t>offers</a:t>
            </a:r>
            <a:r>
              <a:rPr lang="hu-HU" sz="2400" dirty="0" smtClean="0"/>
              <a:t> </a:t>
            </a:r>
            <a:r>
              <a:rPr lang="hu-HU" sz="2000" dirty="0" smtClean="0"/>
              <a:t>(27. November 2020.) </a:t>
            </a:r>
            <a:r>
              <a:rPr lang="hu-HU" sz="2400" dirty="0"/>
              <a:t>(</a:t>
            </a:r>
            <a:r>
              <a:rPr lang="hu-HU" sz="2400" dirty="0" err="1" smtClean="0">
                <a:solidFill>
                  <a:srgbClr val="FF0000"/>
                </a:solidFill>
              </a:rPr>
              <a:t>indicative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price</a:t>
            </a:r>
            <a:r>
              <a:rPr lang="hu-HU" sz="2400" dirty="0" smtClean="0">
                <a:solidFill>
                  <a:srgbClr val="FF0000"/>
                </a:solidFill>
              </a:rPr>
              <a:t>, </a:t>
            </a:r>
            <a:r>
              <a:rPr lang="hu-HU" sz="2400" dirty="0" err="1" smtClean="0">
                <a:solidFill>
                  <a:srgbClr val="FF0000"/>
                </a:solidFill>
              </a:rPr>
              <a:t>feasibility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timeframe</a:t>
            </a:r>
            <a:r>
              <a:rPr lang="hu-HU" sz="2400" dirty="0" smtClean="0">
                <a:solidFill>
                  <a:srgbClr val="FF0000"/>
                </a:solidFill>
              </a:rPr>
              <a:t>, </a:t>
            </a:r>
            <a:r>
              <a:rPr lang="hu-HU" sz="2400" dirty="0" err="1" smtClean="0">
                <a:solidFill>
                  <a:srgbClr val="FF0000"/>
                </a:solidFill>
              </a:rPr>
              <a:t>technical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 err="1" smtClean="0">
                <a:solidFill>
                  <a:srgbClr val="FF0000"/>
                </a:solidFill>
              </a:rPr>
              <a:t>content</a:t>
            </a:r>
            <a:r>
              <a:rPr lang="hu-HU" sz="2400" dirty="0" smtClean="0"/>
              <a:t>)</a:t>
            </a:r>
            <a:endParaRPr lang="hu-HU" sz="2400" dirty="0"/>
          </a:p>
          <a:p>
            <a:pPr lvl="0"/>
            <a:r>
              <a:rPr lang="hu-HU" sz="2400" dirty="0" err="1" smtClean="0"/>
              <a:t>Consultation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tenders</a:t>
            </a:r>
            <a:r>
              <a:rPr lang="hu-HU" sz="2400" dirty="0" smtClean="0"/>
              <a:t> </a:t>
            </a:r>
            <a:r>
              <a:rPr lang="hu-HU" sz="2400" dirty="0" err="1" smtClean="0"/>
              <a:t>submitted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week</a:t>
            </a:r>
            <a:r>
              <a:rPr lang="hu-HU" sz="2400" dirty="0" smtClean="0"/>
              <a:t> starting </a:t>
            </a:r>
            <a:r>
              <a:rPr lang="hu-HU" sz="2400" dirty="0" err="1" smtClean="0"/>
              <a:t>from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7th of December</a:t>
            </a:r>
            <a:endParaRPr lang="hu-HU" sz="2400" dirty="0"/>
          </a:p>
          <a:p>
            <a:pPr lvl="0"/>
            <a:r>
              <a:rPr lang="hu-HU" sz="2400" dirty="0" err="1" smtClean="0"/>
              <a:t>Assessment</a:t>
            </a:r>
            <a:r>
              <a:rPr lang="hu-HU" sz="2400" dirty="0" smtClean="0"/>
              <a:t>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indicative</a:t>
            </a:r>
            <a:r>
              <a:rPr lang="hu-HU" sz="2400" dirty="0" smtClean="0"/>
              <a:t> </a:t>
            </a:r>
            <a:r>
              <a:rPr lang="hu-HU" sz="2400" dirty="0" err="1" smtClean="0"/>
              <a:t>offers</a:t>
            </a:r>
            <a:r>
              <a:rPr lang="hu-HU" sz="2400" dirty="0" smtClean="0"/>
              <a:t> </a:t>
            </a:r>
            <a:r>
              <a:rPr lang="hu-HU" sz="2000" dirty="0" smtClean="0"/>
              <a:t>(20. December 2020</a:t>
            </a:r>
            <a:r>
              <a:rPr lang="hu-HU" sz="2000" dirty="0" smtClean="0">
                <a:solidFill>
                  <a:srgbClr val="0070C0"/>
                </a:solidFill>
              </a:rPr>
              <a:t>.</a:t>
            </a:r>
            <a:r>
              <a:rPr lang="hu-HU" sz="2000" dirty="0" smtClean="0"/>
              <a:t>), </a:t>
            </a:r>
            <a:r>
              <a:rPr lang="hu-HU" sz="2000" dirty="0" err="1" smtClean="0"/>
              <a:t>by</a:t>
            </a:r>
            <a:r>
              <a:rPr lang="hu-HU" sz="2000" dirty="0" smtClean="0"/>
              <a:t> </a:t>
            </a:r>
            <a:r>
              <a:rPr lang="hu-HU" sz="2000" dirty="0" err="1" smtClean="0"/>
              <a:t>this</a:t>
            </a:r>
            <a:r>
              <a:rPr lang="hu-HU" sz="2000" dirty="0" smtClean="0"/>
              <a:t> </a:t>
            </a:r>
            <a:r>
              <a:rPr lang="hu-HU" sz="2000" dirty="0" err="1" smtClean="0"/>
              <a:t>time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necessary</a:t>
            </a:r>
            <a:r>
              <a:rPr lang="hu-HU" sz="2000" dirty="0" smtClean="0"/>
              <a:t> </a:t>
            </a:r>
            <a:r>
              <a:rPr lang="hu-HU" sz="2000" dirty="0" err="1" smtClean="0"/>
              <a:t>budget</a:t>
            </a:r>
            <a:r>
              <a:rPr lang="hu-HU" sz="2000" dirty="0" smtClean="0"/>
              <a:t> and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feasibility</a:t>
            </a:r>
            <a:r>
              <a:rPr lang="hu-HU" sz="2000" dirty="0" smtClean="0"/>
              <a:t> </a:t>
            </a:r>
            <a:r>
              <a:rPr lang="hu-HU" sz="2000" dirty="0" err="1" smtClean="0"/>
              <a:t>timeframe</a:t>
            </a:r>
            <a:r>
              <a:rPr lang="hu-HU" sz="2000" dirty="0" smtClean="0"/>
              <a:t> </a:t>
            </a:r>
            <a:r>
              <a:rPr lang="hu-HU" sz="2000" dirty="0" err="1" smtClean="0"/>
              <a:t>will</a:t>
            </a:r>
            <a:r>
              <a:rPr lang="hu-HU" sz="2000" dirty="0" smtClean="0"/>
              <a:t> be </a:t>
            </a:r>
            <a:r>
              <a:rPr lang="hu-HU" sz="2000" dirty="0" err="1" smtClean="0"/>
              <a:t>known</a:t>
            </a:r>
            <a:endParaRPr lang="hu-HU" sz="2000" dirty="0"/>
          </a:p>
          <a:p>
            <a:pPr lvl="0"/>
            <a:r>
              <a:rPr lang="hu-HU" sz="2400" dirty="0" err="1" smtClean="0"/>
              <a:t>Peparing</a:t>
            </a:r>
            <a:r>
              <a:rPr lang="hu-HU" sz="2400" dirty="0" smtClean="0"/>
              <a:t> and </a:t>
            </a:r>
            <a:r>
              <a:rPr lang="hu-HU" sz="2400" dirty="0" err="1" smtClean="0"/>
              <a:t>finalizing</a:t>
            </a:r>
            <a:r>
              <a:rPr lang="hu-HU" sz="2400" dirty="0" smtClean="0"/>
              <a:t> of a </a:t>
            </a:r>
            <a:r>
              <a:rPr lang="hu-HU" sz="2400" dirty="0" err="1" smtClean="0"/>
              <a:t>u</a:t>
            </a:r>
            <a:r>
              <a:rPr lang="hu-HU" sz="2400" dirty="0" err="1" smtClean="0"/>
              <a:t>nified</a:t>
            </a:r>
            <a:r>
              <a:rPr lang="hu-HU" sz="2400" dirty="0" smtClean="0"/>
              <a:t> </a:t>
            </a:r>
            <a:r>
              <a:rPr lang="hu-HU" sz="2400" dirty="0" err="1" smtClean="0"/>
              <a:t>technical</a:t>
            </a:r>
            <a:r>
              <a:rPr lang="hu-HU" sz="2400" dirty="0" smtClean="0"/>
              <a:t> </a:t>
            </a:r>
            <a:r>
              <a:rPr lang="hu-HU" sz="2400" dirty="0" err="1" smtClean="0"/>
              <a:t>specification</a:t>
            </a:r>
            <a:r>
              <a:rPr lang="hu-HU" sz="2400" dirty="0" smtClean="0"/>
              <a:t> </a:t>
            </a:r>
            <a:r>
              <a:rPr lang="hu-HU" sz="2400" dirty="0" err="1" smtClean="0">
                <a:solidFill>
                  <a:srgbClr val="FFC000"/>
                </a:solidFill>
              </a:rPr>
              <a:t>in</a:t>
            </a:r>
            <a:r>
              <a:rPr lang="hu-HU" sz="2400" dirty="0" smtClean="0">
                <a:solidFill>
                  <a:srgbClr val="FFC000"/>
                </a:solidFill>
              </a:rPr>
              <a:t> </a:t>
            </a:r>
            <a:r>
              <a:rPr lang="hu-HU" sz="2400" dirty="0" err="1" smtClean="0">
                <a:solidFill>
                  <a:srgbClr val="FFC000"/>
                </a:solidFill>
              </a:rPr>
              <a:t>February</a:t>
            </a:r>
            <a:r>
              <a:rPr lang="hu-HU" sz="2400" dirty="0" smtClean="0">
                <a:solidFill>
                  <a:srgbClr val="FFC000"/>
                </a:solidFill>
              </a:rPr>
              <a:t> 2021</a:t>
            </a:r>
            <a:r>
              <a:rPr lang="hu-HU" sz="2400" dirty="0">
                <a:solidFill>
                  <a:srgbClr val="FFC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586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Planned</a:t>
            </a:r>
            <a:r>
              <a:rPr lang="hu-HU" dirty="0" smtClean="0"/>
              <a:t> agenda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Welcome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participants</a:t>
            </a:r>
            <a:endParaRPr lang="hu-HU" dirty="0" smtClean="0"/>
          </a:p>
          <a:p>
            <a:r>
              <a:rPr lang="hu-HU" dirty="0" err="1" smtClean="0"/>
              <a:t>Brief</a:t>
            </a:r>
            <a:r>
              <a:rPr lang="hu-HU" dirty="0" smtClean="0"/>
              <a:t> </a:t>
            </a:r>
            <a:r>
              <a:rPr lang="hu-HU" dirty="0" err="1" smtClean="0"/>
              <a:t>review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object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procurement</a:t>
            </a:r>
            <a:endParaRPr lang="hu-HU" dirty="0" smtClean="0"/>
          </a:p>
          <a:p>
            <a:r>
              <a:rPr lang="hu-HU" dirty="0" err="1" smtClean="0"/>
              <a:t>Questions</a:t>
            </a:r>
            <a:r>
              <a:rPr lang="hu-HU" dirty="0" smtClean="0"/>
              <a:t> and </a:t>
            </a:r>
            <a:r>
              <a:rPr lang="hu-HU" dirty="0" err="1" smtClean="0"/>
              <a:t>answers</a:t>
            </a: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planned</a:t>
            </a:r>
            <a:r>
              <a:rPr lang="hu-HU" dirty="0" smtClean="0"/>
              <a:t> </a:t>
            </a:r>
            <a:r>
              <a:rPr lang="hu-HU" dirty="0" err="1" smtClean="0"/>
              <a:t>milestones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procedure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13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The </a:t>
            </a:r>
            <a:r>
              <a:rPr lang="hu-HU" sz="4000" dirty="0" err="1" smtClean="0"/>
              <a:t>aim</a:t>
            </a:r>
            <a:r>
              <a:rPr lang="hu-HU" sz="4000" dirty="0" smtClean="0"/>
              <a:t> of </a:t>
            </a:r>
            <a:r>
              <a:rPr lang="hu-HU" sz="4000" dirty="0" err="1" smtClean="0"/>
              <a:t>the</a:t>
            </a:r>
            <a:r>
              <a:rPr lang="hu-HU" sz="4000" dirty="0" smtClean="0"/>
              <a:t> </a:t>
            </a:r>
            <a:r>
              <a:rPr lang="hu-HU" sz="4000" dirty="0" err="1" smtClean="0"/>
              <a:t>preliminary</a:t>
            </a:r>
            <a:r>
              <a:rPr lang="hu-HU" sz="4000" dirty="0" smtClean="0"/>
              <a:t> market </a:t>
            </a:r>
            <a:r>
              <a:rPr lang="hu-HU" sz="4000" dirty="0" err="1" smtClean="0"/>
              <a:t>consultation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200" dirty="0" smtClean="0"/>
              <a:t>Market </a:t>
            </a:r>
            <a:r>
              <a:rPr lang="hu-HU" sz="3200" dirty="0" err="1" smtClean="0"/>
              <a:t>survey</a:t>
            </a:r>
            <a:r>
              <a:rPr lang="hu-HU" sz="3200" dirty="0" smtClean="0"/>
              <a:t> </a:t>
            </a:r>
            <a:r>
              <a:rPr lang="hu-HU" sz="3200" dirty="0" err="1" smtClean="0"/>
              <a:t>by</a:t>
            </a:r>
            <a:r>
              <a:rPr lang="hu-HU" sz="3200" dirty="0" smtClean="0"/>
              <a:t> </a:t>
            </a:r>
            <a:r>
              <a:rPr lang="hu-HU" sz="3200" dirty="0" err="1" smtClean="0"/>
              <a:t>means</a:t>
            </a:r>
            <a:r>
              <a:rPr lang="hu-HU" sz="3200" dirty="0" smtClean="0"/>
              <a:t> of </a:t>
            </a:r>
            <a:r>
              <a:rPr lang="hu-HU" sz="3200" dirty="0" err="1" smtClean="0"/>
              <a:t>which</a:t>
            </a:r>
            <a:r>
              <a:rPr lang="hu-HU" sz="3200" dirty="0" smtClean="0"/>
              <a:t> </a:t>
            </a:r>
            <a:r>
              <a:rPr lang="hu-HU" sz="3200" dirty="0" err="1" smtClean="0"/>
              <a:t>we</a:t>
            </a:r>
            <a:r>
              <a:rPr lang="hu-HU" sz="3200" dirty="0" smtClean="0"/>
              <a:t> </a:t>
            </a:r>
            <a:r>
              <a:rPr lang="hu-HU" sz="3200" dirty="0" err="1" smtClean="0"/>
              <a:t>would</a:t>
            </a:r>
            <a:r>
              <a:rPr lang="hu-HU" sz="3200" dirty="0" smtClean="0"/>
              <a:t> </a:t>
            </a:r>
            <a:r>
              <a:rPr lang="hu-HU" sz="3200" dirty="0" err="1" smtClean="0"/>
              <a:t>lik</a:t>
            </a:r>
            <a:r>
              <a:rPr lang="hu-HU" sz="3200" dirty="0" err="1" smtClean="0"/>
              <a:t>e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prepare</a:t>
            </a:r>
            <a:r>
              <a:rPr lang="hu-HU" sz="3200" dirty="0" smtClean="0"/>
              <a:t> </a:t>
            </a:r>
            <a:r>
              <a:rPr lang="hu-HU" sz="3200" dirty="0" smtClean="0"/>
              <a:t>an </a:t>
            </a:r>
            <a:r>
              <a:rPr lang="hu-HU" sz="3200" dirty="0" err="1" smtClean="0"/>
              <a:t>open</a:t>
            </a:r>
            <a:r>
              <a:rPr lang="hu-HU" sz="3200" dirty="0" smtClean="0"/>
              <a:t> </a:t>
            </a:r>
            <a:r>
              <a:rPr lang="hu-HU" sz="3200" dirty="0" err="1" smtClean="0"/>
              <a:t>official</a:t>
            </a:r>
            <a:r>
              <a:rPr lang="hu-HU" sz="3200" dirty="0" smtClean="0"/>
              <a:t> </a:t>
            </a:r>
            <a:r>
              <a:rPr lang="hu-HU" sz="3200" dirty="0" err="1" smtClean="0"/>
              <a:t>public</a:t>
            </a:r>
            <a:r>
              <a:rPr lang="hu-HU" sz="3200" dirty="0" smtClean="0"/>
              <a:t> </a:t>
            </a:r>
            <a:r>
              <a:rPr lang="hu-HU" sz="3200" dirty="0" err="1" smtClean="0"/>
              <a:t>procurement</a:t>
            </a:r>
            <a:r>
              <a:rPr lang="hu-HU" sz="3200" dirty="0" smtClean="0"/>
              <a:t> </a:t>
            </a:r>
            <a:r>
              <a:rPr lang="hu-HU" sz="3200" dirty="0" err="1" smtClean="0"/>
              <a:t>procedure</a:t>
            </a:r>
            <a:r>
              <a:rPr lang="hu-HU" sz="3200" dirty="0" smtClean="0"/>
              <a:t>. </a:t>
            </a:r>
            <a:endParaRPr lang="hu-HU" sz="3200" dirty="0" smtClean="0"/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Based</a:t>
            </a:r>
            <a:r>
              <a:rPr lang="hu-HU" sz="3200" dirty="0" smtClean="0"/>
              <a:t> </a:t>
            </a:r>
            <a:r>
              <a:rPr lang="hu-HU" sz="3200" dirty="0" err="1" smtClean="0"/>
              <a:t>on</a:t>
            </a:r>
            <a:r>
              <a:rPr lang="hu-HU" sz="3200" dirty="0" smtClean="0"/>
              <a:t> </a:t>
            </a:r>
            <a:r>
              <a:rPr lang="hu-HU" sz="3200" dirty="0" err="1" smtClean="0"/>
              <a:t>that</a:t>
            </a:r>
            <a:r>
              <a:rPr lang="hu-HU" sz="3200" dirty="0" smtClean="0"/>
              <a:t> </a:t>
            </a:r>
            <a:r>
              <a:rPr lang="hu-HU" sz="3200" dirty="0" err="1" smtClean="0"/>
              <a:t>we</a:t>
            </a:r>
            <a:r>
              <a:rPr lang="hu-HU" sz="3200" dirty="0" smtClean="0"/>
              <a:t> </a:t>
            </a:r>
            <a:r>
              <a:rPr lang="hu-HU" sz="3200" dirty="0" err="1" smtClean="0"/>
              <a:t>plan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specify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budget</a:t>
            </a:r>
            <a:r>
              <a:rPr lang="hu-HU" sz="3200" dirty="0" smtClean="0"/>
              <a:t> of </a:t>
            </a:r>
            <a:r>
              <a:rPr lang="hu-HU" sz="3200" dirty="0" err="1" smtClean="0"/>
              <a:t>the</a:t>
            </a:r>
            <a:r>
              <a:rPr lang="hu-HU" sz="3200" dirty="0" smtClean="0"/>
              <a:t> project.</a:t>
            </a:r>
            <a:endParaRPr lang="hu-HU" sz="3200" strike="sngStrike" dirty="0" smtClean="0"/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We</a:t>
            </a:r>
            <a:r>
              <a:rPr lang="hu-HU" sz="3200" dirty="0" smtClean="0"/>
              <a:t> </a:t>
            </a:r>
            <a:r>
              <a:rPr lang="hu-HU" sz="3200" dirty="0" err="1" smtClean="0"/>
              <a:t>would</a:t>
            </a:r>
            <a:r>
              <a:rPr lang="hu-HU" sz="3200" dirty="0" smtClean="0"/>
              <a:t> </a:t>
            </a:r>
            <a:r>
              <a:rPr lang="hu-HU" sz="3200" dirty="0" err="1" smtClean="0"/>
              <a:t>like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inform</a:t>
            </a:r>
            <a:r>
              <a:rPr lang="hu-HU" sz="3200" dirty="0" smtClean="0"/>
              <a:t> </a:t>
            </a:r>
            <a:r>
              <a:rPr lang="hu-HU" sz="3200" dirty="0" err="1" smtClean="0"/>
              <a:t>ourselves</a:t>
            </a:r>
            <a:r>
              <a:rPr lang="hu-HU" sz="3200" dirty="0" smtClean="0"/>
              <a:t> </a:t>
            </a:r>
            <a:r>
              <a:rPr lang="hu-HU" sz="3200" dirty="0" err="1" smtClean="0"/>
              <a:t>on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most </a:t>
            </a:r>
            <a:r>
              <a:rPr lang="hu-HU" sz="3200" dirty="0" err="1" smtClean="0"/>
              <a:t>advanced</a:t>
            </a:r>
            <a:r>
              <a:rPr lang="hu-HU" sz="3200" dirty="0" smtClean="0"/>
              <a:t> </a:t>
            </a:r>
            <a:r>
              <a:rPr lang="hu-HU" sz="3200" dirty="0" err="1" smtClean="0"/>
              <a:t>technical</a:t>
            </a:r>
            <a:r>
              <a:rPr lang="hu-HU" sz="3200" dirty="0" smtClean="0"/>
              <a:t> </a:t>
            </a:r>
            <a:r>
              <a:rPr lang="hu-HU" sz="3200" dirty="0" err="1" smtClean="0"/>
              <a:t>solutions</a:t>
            </a:r>
            <a:r>
              <a:rPr lang="hu-HU" sz="3200" dirty="0" smtClean="0"/>
              <a:t>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8185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775521" y="260351"/>
            <a:ext cx="8497193" cy="720725"/>
          </a:xfrm>
        </p:spPr>
        <p:txBody>
          <a:bodyPr>
            <a:normAutofit/>
          </a:bodyPr>
          <a:lstStyle/>
          <a:p>
            <a:r>
              <a:rPr lang="hu-HU" sz="3200" dirty="0" smtClean="0"/>
              <a:t>The main </a:t>
            </a:r>
            <a:r>
              <a:rPr lang="hu-HU" sz="3200" dirty="0" err="1" smtClean="0"/>
              <a:t>technical</a:t>
            </a:r>
            <a:r>
              <a:rPr lang="hu-HU" sz="3200" dirty="0" smtClean="0"/>
              <a:t> </a:t>
            </a:r>
            <a:r>
              <a:rPr lang="hu-HU" sz="3200" dirty="0" err="1" smtClean="0"/>
              <a:t>parameters</a:t>
            </a:r>
            <a:r>
              <a:rPr lang="hu-HU" sz="3200" dirty="0" smtClean="0"/>
              <a:t> of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vehicle</a:t>
            </a:r>
            <a:endParaRPr lang="hu-HU" sz="32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88758" y="1340769"/>
            <a:ext cx="11463688" cy="525658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vehicle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a maximum </a:t>
            </a:r>
            <a:r>
              <a:rPr lang="hu-HU" dirty="0" err="1" smtClean="0"/>
              <a:t>speed</a:t>
            </a:r>
            <a:r>
              <a:rPr lang="hu-HU" dirty="0" smtClean="0"/>
              <a:t> of 160 km/h </a:t>
            </a:r>
            <a:r>
              <a:rPr lang="hu-HU" dirty="0" err="1" smtClean="0"/>
              <a:t>driven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own</a:t>
            </a:r>
            <a:r>
              <a:rPr lang="hu-HU" dirty="0" smtClean="0"/>
              <a:t> </a:t>
            </a:r>
            <a:r>
              <a:rPr lang="hu-HU" dirty="0" err="1" smtClean="0"/>
              <a:t>traction</a:t>
            </a:r>
            <a:r>
              <a:rPr lang="hu-HU" dirty="0" smtClean="0"/>
              <a:t> </a:t>
            </a:r>
            <a:r>
              <a:rPr lang="hu-HU" dirty="0" err="1" smtClean="0"/>
              <a:t>chain</a:t>
            </a:r>
            <a:endParaRPr lang="hu-HU" dirty="0" smtClean="0"/>
          </a:p>
          <a:p>
            <a:r>
              <a:rPr lang="hu-HU" dirty="0" smtClean="0"/>
              <a:t>The minimum </a:t>
            </a:r>
            <a:r>
              <a:rPr lang="hu-HU" dirty="0" err="1" smtClean="0"/>
              <a:t>horizontal</a:t>
            </a:r>
            <a:r>
              <a:rPr lang="hu-HU" dirty="0" smtClean="0"/>
              <a:t> </a:t>
            </a:r>
            <a:r>
              <a:rPr lang="hu-HU" dirty="0" err="1" smtClean="0"/>
              <a:t>track</a:t>
            </a:r>
            <a:r>
              <a:rPr lang="hu-HU" dirty="0" smtClean="0"/>
              <a:t> </a:t>
            </a:r>
            <a:r>
              <a:rPr lang="hu-HU" dirty="0" err="1" smtClean="0"/>
              <a:t>curvature</a:t>
            </a:r>
            <a:r>
              <a:rPr lang="hu-HU" dirty="0" smtClean="0"/>
              <a:t> is 100 m</a:t>
            </a:r>
          </a:p>
          <a:p>
            <a:r>
              <a:rPr lang="hu-HU" dirty="0" smtClean="0"/>
              <a:t>The maximum </a:t>
            </a:r>
            <a:r>
              <a:rPr lang="hu-HU" dirty="0" err="1" smtClean="0"/>
              <a:t>axle</a:t>
            </a:r>
            <a:r>
              <a:rPr lang="hu-HU" dirty="0" smtClean="0"/>
              <a:t> </a:t>
            </a:r>
            <a:r>
              <a:rPr lang="hu-HU" dirty="0" err="1" smtClean="0"/>
              <a:t>load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exceed</a:t>
            </a:r>
            <a:r>
              <a:rPr lang="hu-HU" dirty="0" smtClean="0"/>
              <a:t> 18 </a:t>
            </a:r>
            <a:r>
              <a:rPr lang="hu-HU" dirty="0" err="1" smtClean="0"/>
              <a:t>tons</a:t>
            </a:r>
            <a:r>
              <a:rPr lang="hu-HU" dirty="0" smtClean="0"/>
              <a:t>.</a:t>
            </a: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rooms</a:t>
            </a:r>
            <a:r>
              <a:rPr lang="hu-HU" dirty="0" smtClean="0"/>
              <a:t> </a:t>
            </a:r>
            <a:r>
              <a:rPr lang="hu-HU" dirty="0" err="1" smtClean="0"/>
              <a:t>built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vehicle</a:t>
            </a:r>
            <a:r>
              <a:rPr lang="hu-HU" dirty="0" smtClean="0"/>
              <a:t>: </a:t>
            </a:r>
            <a:r>
              <a:rPr lang="hu-HU" dirty="0" err="1" smtClean="0"/>
              <a:t>measurement</a:t>
            </a:r>
            <a:r>
              <a:rPr lang="hu-HU" dirty="0" smtClean="0"/>
              <a:t> </a:t>
            </a:r>
            <a:r>
              <a:rPr lang="hu-HU" dirty="0" err="1" smtClean="0"/>
              <a:t>room</a:t>
            </a:r>
            <a:r>
              <a:rPr lang="hu-HU" dirty="0" smtClean="0"/>
              <a:t>, </a:t>
            </a:r>
            <a:r>
              <a:rPr lang="hu-HU" dirty="0"/>
              <a:t>minimum </a:t>
            </a:r>
            <a:r>
              <a:rPr lang="hu-HU" b="1" dirty="0">
                <a:solidFill>
                  <a:srgbClr val="002060"/>
                </a:solidFill>
              </a:rPr>
              <a:t>4 </a:t>
            </a:r>
            <a:r>
              <a:rPr lang="hu-HU" b="1" dirty="0" err="1" smtClean="0">
                <a:solidFill>
                  <a:srgbClr val="002060"/>
                </a:solidFill>
              </a:rPr>
              <a:t>pieces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sleeping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room</a:t>
            </a:r>
            <a:r>
              <a:rPr lang="hu-HU" dirty="0" smtClean="0"/>
              <a:t>, dining </a:t>
            </a:r>
            <a:r>
              <a:rPr lang="hu-HU" dirty="0" err="1" smtClean="0"/>
              <a:t>room</a:t>
            </a:r>
            <a:r>
              <a:rPr lang="hu-HU" dirty="0" smtClean="0"/>
              <a:t> (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preparation</a:t>
            </a:r>
            <a:r>
              <a:rPr lang="hu-HU" dirty="0" smtClean="0"/>
              <a:t> of </a:t>
            </a:r>
            <a:r>
              <a:rPr lang="hu-HU" dirty="0" err="1" smtClean="0"/>
              <a:t>warm</a:t>
            </a:r>
            <a:r>
              <a:rPr lang="hu-HU" dirty="0" smtClean="0"/>
              <a:t> </a:t>
            </a:r>
            <a:r>
              <a:rPr lang="hu-HU" dirty="0" err="1" smtClean="0"/>
              <a:t>foods</a:t>
            </a:r>
            <a:r>
              <a:rPr lang="hu-HU" dirty="0" smtClean="0"/>
              <a:t>)- </a:t>
            </a:r>
            <a:r>
              <a:rPr lang="hu-HU" dirty="0" err="1" smtClean="0"/>
              <a:t>conference</a:t>
            </a:r>
            <a:r>
              <a:rPr lang="hu-HU" dirty="0" smtClean="0"/>
              <a:t> </a:t>
            </a:r>
            <a:r>
              <a:rPr lang="hu-HU" dirty="0" err="1" smtClean="0"/>
              <a:t>room</a:t>
            </a:r>
            <a:r>
              <a:rPr lang="hu-HU" dirty="0" smtClean="0"/>
              <a:t>, </a:t>
            </a:r>
            <a:r>
              <a:rPr lang="hu-HU" dirty="0" err="1" smtClean="0"/>
              <a:t>bathroom</a:t>
            </a:r>
            <a:r>
              <a:rPr lang="hu-HU" dirty="0" smtClean="0"/>
              <a:t>, </a:t>
            </a:r>
            <a:r>
              <a:rPr lang="hu-HU" dirty="0" err="1" smtClean="0"/>
              <a:t>closed-type</a:t>
            </a:r>
            <a:r>
              <a:rPr lang="hu-HU" dirty="0" smtClean="0"/>
              <a:t> </a:t>
            </a:r>
            <a:r>
              <a:rPr lang="hu-HU" dirty="0" err="1" smtClean="0"/>
              <a:t>toilet</a:t>
            </a:r>
            <a:r>
              <a:rPr lang="hu-HU" dirty="0" smtClean="0"/>
              <a:t>, </a:t>
            </a:r>
            <a:r>
              <a:rPr lang="hu-HU" dirty="0" err="1" smtClean="0"/>
              <a:t>gangway</a:t>
            </a:r>
            <a:r>
              <a:rPr lang="hu-HU" dirty="0" smtClean="0"/>
              <a:t>, </a:t>
            </a:r>
            <a:r>
              <a:rPr lang="hu-HU" dirty="0" err="1" smtClean="0"/>
              <a:t>workshop</a:t>
            </a:r>
            <a:r>
              <a:rPr lang="hu-HU" dirty="0" smtClean="0"/>
              <a:t>, </a:t>
            </a:r>
            <a:r>
              <a:rPr lang="hu-HU" b="1" dirty="0" err="1" smtClean="0"/>
              <a:t>aggregator</a:t>
            </a:r>
            <a:r>
              <a:rPr lang="hu-HU" dirty="0" smtClean="0"/>
              <a:t> </a:t>
            </a:r>
            <a:r>
              <a:rPr lang="hu-HU" dirty="0" err="1" smtClean="0"/>
              <a:t>room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 err="1" smtClean="0"/>
              <a:t>Traction</a:t>
            </a:r>
            <a:r>
              <a:rPr lang="hu-HU" dirty="0" smtClean="0"/>
              <a:t> </a:t>
            </a:r>
            <a:r>
              <a:rPr lang="hu-HU" dirty="0" err="1" smtClean="0"/>
              <a:t>chain</a:t>
            </a:r>
            <a:r>
              <a:rPr lang="hu-HU" dirty="0" smtClean="0"/>
              <a:t>: </a:t>
            </a:r>
            <a:r>
              <a:rPr lang="hu-HU" dirty="0" err="1" smtClean="0"/>
              <a:t>hydrodynamic</a:t>
            </a:r>
            <a:r>
              <a:rPr lang="hu-HU" dirty="0" smtClean="0"/>
              <a:t> </a:t>
            </a:r>
            <a:r>
              <a:rPr lang="hu-HU" dirty="0" err="1" smtClean="0"/>
              <a:t>gearbox</a:t>
            </a:r>
            <a:r>
              <a:rPr lang="hu-HU" dirty="0" smtClean="0"/>
              <a:t> (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built-in</a:t>
            </a:r>
            <a:r>
              <a:rPr lang="hu-HU" dirty="0" smtClean="0"/>
              <a:t> </a:t>
            </a:r>
            <a:r>
              <a:rPr lang="hu-HU" dirty="0" err="1" smtClean="0"/>
              <a:t>direction</a:t>
            </a:r>
            <a:r>
              <a:rPr lang="hu-HU" dirty="0" smtClean="0"/>
              <a:t> </a:t>
            </a:r>
            <a:r>
              <a:rPr lang="hu-HU" dirty="0" err="1" smtClean="0"/>
              <a:t>reverser</a:t>
            </a:r>
            <a:r>
              <a:rPr lang="hu-HU" dirty="0" smtClean="0"/>
              <a:t>), </a:t>
            </a:r>
            <a:r>
              <a:rPr lang="hu-HU" dirty="0" err="1" smtClean="0"/>
              <a:t>gear</a:t>
            </a:r>
            <a:r>
              <a:rPr lang="hu-HU" dirty="0" smtClean="0"/>
              <a:t> </a:t>
            </a:r>
            <a:r>
              <a:rPr lang="hu-HU" dirty="0" err="1" smtClean="0"/>
              <a:t>brake</a:t>
            </a:r>
            <a:endParaRPr lang="hu-HU" dirty="0" smtClean="0"/>
          </a:p>
          <a:p>
            <a:r>
              <a:rPr lang="hu-HU" u="sng" dirty="0" err="1" smtClean="0"/>
              <a:t>Questions</a:t>
            </a:r>
            <a:r>
              <a:rPr lang="hu-HU" u="sng" dirty="0" smtClean="0"/>
              <a:t> </a:t>
            </a:r>
            <a:r>
              <a:rPr lang="hu-HU" u="sng" dirty="0" err="1" smtClean="0"/>
              <a:t>have</a:t>
            </a:r>
            <a:r>
              <a:rPr lang="hu-HU" u="sng" dirty="0" smtClean="0"/>
              <a:t> </a:t>
            </a:r>
            <a:r>
              <a:rPr lang="hu-HU" u="sng" dirty="0" err="1" smtClean="0"/>
              <a:t>been</a:t>
            </a:r>
            <a:r>
              <a:rPr lang="hu-HU" u="sng" dirty="0" smtClean="0"/>
              <a:t> </a:t>
            </a:r>
            <a:r>
              <a:rPr lang="hu-HU" u="sng" dirty="0" err="1" smtClean="0"/>
              <a:t>emerged</a:t>
            </a:r>
            <a:r>
              <a:rPr lang="hu-HU" u="sng" dirty="0" smtClean="0"/>
              <a:t> </a:t>
            </a:r>
            <a:r>
              <a:rPr lang="hu-HU" u="sng" dirty="0" err="1" smtClean="0"/>
              <a:t>during</a:t>
            </a:r>
            <a:r>
              <a:rPr lang="hu-HU" u="sng" dirty="0" smtClean="0"/>
              <a:t> </a:t>
            </a:r>
            <a:r>
              <a:rPr lang="hu-HU" u="sng" dirty="0" err="1" smtClean="0"/>
              <a:t>the</a:t>
            </a:r>
            <a:r>
              <a:rPr lang="hu-HU" u="sng" dirty="0" smtClean="0"/>
              <a:t> </a:t>
            </a:r>
            <a:r>
              <a:rPr lang="hu-HU" u="sng" dirty="0" err="1" smtClean="0"/>
              <a:t>consultation</a:t>
            </a:r>
            <a:endParaRPr lang="hu-HU" u="sng" dirty="0" smtClean="0"/>
          </a:p>
          <a:p>
            <a:r>
              <a:rPr lang="hu-HU" dirty="0" smtClean="0"/>
              <a:t>Is a </a:t>
            </a:r>
            <a:r>
              <a:rPr lang="hu-HU" dirty="0" err="1" smtClean="0"/>
              <a:t>dual-drive</a:t>
            </a:r>
            <a:r>
              <a:rPr lang="hu-HU" dirty="0" smtClean="0"/>
              <a:t> </a:t>
            </a:r>
            <a:r>
              <a:rPr lang="hu-HU" dirty="0" err="1" smtClean="0"/>
              <a:t>allowed</a:t>
            </a:r>
            <a:r>
              <a:rPr lang="hu-HU" dirty="0" smtClean="0"/>
              <a:t> (diesel and </a:t>
            </a:r>
            <a:r>
              <a:rPr lang="hu-HU" dirty="0" err="1" smtClean="0"/>
              <a:t>electric</a:t>
            </a:r>
            <a:r>
              <a:rPr lang="hu-HU" dirty="0" smtClean="0"/>
              <a:t>)? </a:t>
            </a:r>
            <a:r>
              <a:rPr lang="hu-HU" dirty="0" err="1" smtClean="0"/>
              <a:t>Yes</a:t>
            </a:r>
            <a:r>
              <a:rPr lang="hu-HU" dirty="0" smtClean="0"/>
              <a:t>, </a:t>
            </a:r>
            <a:r>
              <a:rPr lang="hu-HU" dirty="0" err="1" smtClean="0"/>
              <a:t>it</a:t>
            </a:r>
            <a:r>
              <a:rPr lang="hu-HU" dirty="0" smtClean="0"/>
              <a:t> is </a:t>
            </a:r>
            <a:r>
              <a:rPr lang="hu-HU" dirty="0" err="1" smtClean="0"/>
              <a:t>allowed</a:t>
            </a:r>
            <a:r>
              <a:rPr lang="hu-HU" dirty="0" smtClean="0"/>
              <a:t>.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 </a:t>
            </a:r>
            <a:r>
              <a:rPr lang="hu-HU" dirty="0" err="1" smtClean="0"/>
              <a:t>obviously</a:t>
            </a:r>
            <a:r>
              <a:rPr lang="hu-HU" dirty="0" smtClean="0"/>
              <a:t> a </a:t>
            </a:r>
            <a:r>
              <a:rPr lang="hu-HU" dirty="0" err="1" smtClean="0"/>
              <a:t>diesel-powered</a:t>
            </a:r>
            <a:r>
              <a:rPr lang="hu-HU" dirty="0" smtClean="0"/>
              <a:t> </a:t>
            </a:r>
            <a:r>
              <a:rPr lang="hu-HU" dirty="0" err="1" smtClean="0"/>
              <a:t>vehicle</a:t>
            </a:r>
            <a:r>
              <a:rPr lang="hu-HU" dirty="0" smtClean="0"/>
              <a:t> </a:t>
            </a:r>
            <a:r>
              <a:rPr lang="hu-HU" dirty="0" err="1" smtClean="0"/>
              <a:t>shall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electrical</a:t>
            </a:r>
            <a:r>
              <a:rPr lang="hu-HU" dirty="0" smtClean="0"/>
              <a:t>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transmission</a:t>
            </a:r>
            <a:endParaRPr lang="hu-HU" dirty="0"/>
          </a:p>
          <a:p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dual-drive</a:t>
            </a:r>
            <a:r>
              <a:rPr lang="hu-HU" dirty="0" smtClean="0"/>
              <a:t> is </a:t>
            </a:r>
            <a:r>
              <a:rPr lang="hu-HU" dirty="0" err="1" smtClean="0"/>
              <a:t>allowed</a:t>
            </a:r>
            <a:r>
              <a:rPr lang="hu-HU" dirty="0" smtClean="0"/>
              <a:t> </a:t>
            </a:r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/>
              <a:t> </a:t>
            </a:r>
            <a:r>
              <a:rPr lang="hu-HU" dirty="0" smtClean="0"/>
              <a:t>maximum </a:t>
            </a:r>
            <a:r>
              <a:rPr lang="hu-HU" dirty="0" err="1" smtClean="0"/>
              <a:t>speeds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drives</a:t>
            </a:r>
            <a:r>
              <a:rPr lang="hu-HU" dirty="0" smtClean="0"/>
              <a:t>? Minimum </a:t>
            </a:r>
            <a:r>
              <a:rPr lang="hu-HU" b="1" dirty="0" smtClean="0"/>
              <a:t>160 km/h</a:t>
            </a:r>
            <a:r>
              <a:rPr lang="hu-HU" dirty="0" smtClean="0"/>
              <a:t> is </a:t>
            </a:r>
            <a:r>
              <a:rPr lang="hu-HU" dirty="0" err="1" smtClean="0"/>
              <a:t>necessary</a:t>
            </a:r>
            <a:r>
              <a:rPr lang="hu-HU" dirty="0" smtClean="0"/>
              <a:t>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907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85710"/>
              </p:ext>
            </p:extLst>
          </p:nvPr>
        </p:nvGraphicFramePr>
        <p:xfrm>
          <a:off x="2279575" y="1484783"/>
          <a:ext cx="9078235" cy="4925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The </a:t>
            </a:r>
            <a:r>
              <a:rPr lang="hu-HU" b="1" dirty="0" err="1" smtClean="0"/>
              <a:t>planned</a:t>
            </a:r>
            <a:r>
              <a:rPr lang="hu-HU" b="1" dirty="0" smtClean="0"/>
              <a:t> </a:t>
            </a:r>
            <a:r>
              <a:rPr lang="hu-HU" b="1" dirty="0" err="1" smtClean="0"/>
              <a:t>measurement</a:t>
            </a:r>
            <a:r>
              <a:rPr lang="hu-HU" b="1" dirty="0" smtClean="0"/>
              <a:t> </a:t>
            </a:r>
            <a:r>
              <a:rPr lang="hu-HU" b="1" dirty="0" err="1" smtClean="0"/>
              <a:t>systems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98477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u-HU" sz="3200" b="1" dirty="0" smtClean="0"/>
              <a:t>The </a:t>
            </a:r>
            <a:r>
              <a:rPr lang="hu-HU" sz="3200" b="1" dirty="0" err="1" smtClean="0"/>
              <a:t>services</a:t>
            </a:r>
            <a:r>
              <a:rPr lang="hu-HU" sz="3200" b="1" dirty="0" smtClean="0"/>
              <a:t> of </a:t>
            </a:r>
            <a:r>
              <a:rPr lang="hu-HU" sz="3200" b="1" dirty="0" err="1" smtClean="0"/>
              <a:t>the</a:t>
            </a:r>
            <a:r>
              <a:rPr lang="hu-HU" sz="3200" b="1" dirty="0" smtClean="0"/>
              <a:t> Video </a:t>
            </a:r>
            <a:r>
              <a:rPr lang="hu-HU" sz="3200" b="1" dirty="0" err="1" smtClean="0"/>
              <a:t>Track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Inspection</a:t>
            </a:r>
            <a:r>
              <a:rPr lang="hu-HU" sz="3200" b="1" dirty="0" smtClean="0"/>
              <a:t> System</a:t>
            </a:r>
            <a:endParaRPr lang="hu-HU" sz="3200" b="1" dirty="0"/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err="1" smtClean="0"/>
              <a:t>Recognition</a:t>
            </a:r>
            <a:r>
              <a:rPr lang="hu-HU" altLang="hu-HU" dirty="0" smtClean="0"/>
              <a:t> and </a:t>
            </a:r>
            <a:r>
              <a:rPr lang="hu-HU" altLang="hu-HU" dirty="0" err="1" smtClean="0"/>
              <a:t>recording</a:t>
            </a:r>
            <a:r>
              <a:rPr lang="hu-HU" altLang="hu-HU" dirty="0" smtClean="0"/>
              <a:t> of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mechanical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parts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of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railway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track</a:t>
            </a:r>
            <a:endParaRPr lang="hu-HU" altLang="hu-HU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err="1" smtClean="0"/>
              <a:t>Panorama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picture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err="1" smtClean="0"/>
              <a:t>Recognition</a:t>
            </a:r>
            <a:r>
              <a:rPr lang="hu-HU" altLang="hu-HU" dirty="0" smtClean="0"/>
              <a:t> and </a:t>
            </a:r>
            <a:r>
              <a:rPr lang="hu-HU" altLang="hu-HU" dirty="0" err="1" smtClean="0"/>
              <a:t>determination</a:t>
            </a:r>
            <a:r>
              <a:rPr lang="hu-HU" altLang="hu-HU" dirty="0" smtClean="0"/>
              <a:t> of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faults</a:t>
            </a:r>
            <a:r>
              <a:rPr lang="hu-HU" altLang="hu-HU" dirty="0" smtClean="0"/>
              <a:t> of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structural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parts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smtClean="0"/>
              <a:t>Office </a:t>
            </a:r>
            <a:r>
              <a:rPr lang="hu-HU" altLang="hu-HU" dirty="0" err="1" smtClean="0"/>
              <a:t>system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for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data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processing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assessing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analysing</a:t>
            </a:r>
            <a:r>
              <a:rPr lang="hu-HU" altLang="hu-HU" dirty="0" smtClean="0"/>
              <a:t> and </a:t>
            </a:r>
            <a:r>
              <a:rPr lang="hu-HU" altLang="hu-HU" dirty="0" err="1" smtClean="0"/>
              <a:t>archiving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2166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6016" y="34636"/>
            <a:ext cx="11039535" cy="857250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latin typeface="+mn-lt"/>
              </a:rPr>
              <a:t>The main </a:t>
            </a:r>
            <a:r>
              <a:rPr lang="hu-HU" sz="2800" b="1" dirty="0" err="1" smtClean="0">
                <a:latin typeface="+mn-lt"/>
              </a:rPr>
              <a:t>technical</a:t>
            </a:r>
            <a:r>
              <a:rPr lang="hu-HU" sz="2800" b="1" dirty="0" smtClean="0">
                <a:latin typeface="+mn-lt"/>
              </a:rPr>
              <a:t> </a:t>
            </a:r>
            <a:r>
              <a:rPr lang="hu-HU" sz="2800" b="1" dirty="0" err="1" smtClean="0">
                <a:latin typeface="+mn-lt"/>
              </a:rPr>
              <a:t>requirements</a:t>
            </a:r>
            <a:r>
              <a:rPr lang="hu-HU" sz="2800" b="1" dirty="0" smtClean="0">
                <a:latin typeface="+mn-lt"/>
              </a:rPr>
              <a:t> of </a:t>
            </a:r>
            <a:r>
              <a:rPr lang="hu-HU" sz="2800" b="1" dirty="0" err="1" smtClean="0">
                <a:latin typeface="+mn-lt"/>
              </a:rPr>
              <a:t>the</a:t>
            </a:r>
            <a:r>
              <a:rPr lang="hu-HU" sz="2800" b="1" dirty="0" smtClean="0">
                <a:latin typeface="+mn-lt"/>
              </a:rPr>
              <a:t> Video </a:t>
            </a:r>
            <a:r>
              <a:rPr lang="hu-HU" sz="2800" b="1" dirty="0" err="1" smtClean="0">
                <a:latin typeface="+mn-lt"/>
              </a:rPr>
              <a:t>Track</a:t>
            </a:r>
            <a:r>
              <a:rPr lang="hu-HU" sz="2800" b="1" dirty="0" smtClean="0">
                <a:latin typeface="+mn-lt"/>
              </a:rPr>
              <a:t> </a:t>
            </a:r>
            <a:r>
              <a:rPr lang="hu-HU" sz="2800" b="1" dirty="0" err="1" smtClean="0">
                <a:latin typeface="+mn-lt"/>
              </a:rPr>
              <a:t>Inspections</a:t>
            </a:r>
            <a:r>
              <a:rPr lang="hu-HU" sz="2800" b="1" dirty="0" smtClean="0">
                <a:latin typeface="+mn-lt"/>
              </a:rPr>
              <a:t> System</a:t>
            </a:r>
            <a:endParaRPr lang="hu-HU" sz="2800" b="1" dirty="0">
              <a:latin typeface="+mn-lt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683394" y="1183906"/>
            <a:ext cx="10780295" cy="5037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Measurement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speed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range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</a:t>
            </a:r>
            <a:r>
              <a:rPr lang="hu-HU" sz="2400" dirty="0" smtClean="0">
                <a:ea typeface="Times New Roman" panose="02020603050405020304" pitchFamily="18" charset="0"/>
              </a:rPr>
              <a:t>		0 </a:t>
            </a:r>
            <a:r>
              <a:rPr lang="hu-HU" sz="2400" dirty="0">
                <a:ea typeface="Times New Roman" panose="02020603050405020304" pitchFamily="18" charset="0"/>
              </a:rPr>
              <a:t>- </a:t>
            </a:r>
            <a:r>
              <a:rPr lang="hu-HU" sz="24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160 </a:t>
            </a:r>
            <a:r>
              <a:rPr lang="hu-HU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km/h</a:t>
            </a:r>
            <a:endParaRPr lang="hu-HU" sz="32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Measurement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directions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		</a:t>
            </a:r>
            <a:r>
              <a:rPr lang="hu-HU" sz="2400" dirty="0" err="1" smtClean="0">
                <a:ea typeface="Times New Roman" panose="02020603050405020304" pitchFamily="18" charset="0"/>
              </a:rPr>
              <a:t>both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directions</a:t>
            </a:r>
            <a:r>
              <a:rPr lang="hu-HU" sz="2400" dirty="0" smtClean="0">
                <a:ea typeface="Times New Roman" panose="02020603050405020304" pitchFamily="18" charset="0"/>
              </a:rPr>
              <a:t>, </a:t>
            </a:r>
            <a:r>
              <a:rPr lang="hu-HU" sz="2400" dirty="0" err="1" smtClean="0">
                <a:ea typeface="Times New Roman" panose="02020603050405020304" pitchFamily="18" charset="0"/>
              </a:rPr>
              <a:t>forward</a:t>
            </a:r>
            <a:r>
              <a:rPr lang="hu-HU" sz="2400" dirty="0" smtClean="0">
                <a:ea typeface="Times New Roman" panose="02020603050405020304" pitchFamily="18" charset="0"/>
              </a:rPr>
              <a:t> and </a:t>
            </a:r>
            <a:r>
              <a:rPr lang="hu-HU" sz="2400" dirty="0" err="1" smtClean="0">
                <a:ea typeface="Times New Roman" panose="02020603050405020304" pitchFamily="18" charset="0"/>
              </a:rPr>
              <a:t>backward</a:t>
            </a:r>
            <a:endParaRPr lang="hu-HU" sz="2400" dirty="0">
              <a:ea typeface="Times New Roman" panose="02020603050405020304" pitchFamily="18" charset="0"/>
            </a:endParaRP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Acceleration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range</a:t>
            </a:r>
            <a:r>
              <a:rPr lang="hu-HU" sz="2400" dirty="0" smtClean="0">
                <a:ea typeface="Times New Roman" panose="02020603050405020304" pitchFamily="18" charset="0"/>
              </a:rPr>
              <a:t>:	</a:t>
            </a:r>
            <a:r>
              <a:rPr lang="hu-HU" sz="2400" dirty="0">
                <a:ea typeface="Times New Roman" panose="02020603050405020304" pitchFamily="18" charset="0"/>
              </a:rPr>
              <a:t>		</a:t>
            </a:r>
            <a:r>
              <a:rPr lang="hu-HU" sz="2400" dirty="0" smtClean="0">
                <a:ea typeface="Times New Roman" panose="02020603050405020304" pitchFamily="18" charset="0"/>
              </a:rPr>
              <a:t>	± </a:t>
            </a:r>
            <a:r>
              <a:rPr lang="hu-HU" sz="2400" dirty="0">
                <a:ea typeface="Times New Roman" panose="02020603050405020304" pitchFamily="18" charset="0"/>
              </a:rPr>
              <a:t>0.5 m/s2</a:t>
            </a:r>
          </a:p>
          <a:p>
            <a:pPr marL="63104" lvl="2" algn="just">
              <a:lnSpc>
                <a:spcPct val="150000"/>
              </a:lnSpc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Measurement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capability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	</a:t>
            </a:r>
            <a:r>
              <a:rPr lang="hu-HU" sz="2400" dirty="0" smtClean="0">
                <a:ea typeface="Times New Roman" panose="02020603050405020304" pitchFamily="18" charset="0"/>
              </a:rPr>
              <a:t>	</a:t>
            </a:r>
            <a:r>
              <a:rPr lang="hu-HU" sz="2400" dirty="0" smtClean="0">
                <a:ea typeface="Times New Roman" panose="02020603050405020304" pitchFamily="18" charset="0"/>
              </a:rPr>
              <a:t>500 km/</a:t>
            </a:r>
            <a:r>
              <a:rPr lang="hu-HU" sz="2400" dirty="0" err="1" smtClean="0">
                <a:ea typeface="Times New Roman" panose="02020603050405020304" pitchFamily="18" charset="0"/>
              </a:rPr>
              <a:t>day</a:t>
            </a:r>
            <a:endParaRPr lang="hu-HU" sz="2400" dirty="0">
              <a:ea typeface="Times New Roman" panose="02020603050405020304" pitchFamily="18" charset="0"/>
            </a:endParaRPr>
          </a:p>
          <a:p>
            <a:pPr marL="3429000" lvl="2" indent="-3365897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Weather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conditions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	</a:t>
            </a:r>
            <a:r>
              <a:rPr lang="hu-HU" sz="2400" dirty="0" smtClean="0">
                <a:ea typeface="Times New Roman" panose="02020603050405020304" pitchFamily="18" charset="0"/>
              </a:rPr>
              <a:t>		</a:t>
            </a:r>
            <a:r>
              <a:rPr lang="en-GB" sz="2400" dirty="0"/>
              <a:t>every excluded the heavy rain/snow fall</a:t>
            </a:r>
            <a:endParaRPr lang="hu-HU" sz="2400" dirty="0">
              <a:ea typeface="Times New Roman" panose="02020603050405020304" pitchFamily="18" charset="0"/>
            </a:endParaRP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Operational</a:t>
            </a:r>
            <a:r>
              <a:rPr lang="hu-HU" sz="2400" dirty="0" smtClean="0">
                <a:ea typeface="Times New Roman" panose="02020603050405020304" pitchFamily="18" charset="0"/>
              </a:rPr>
              <a:t> air </a:t>
            </a:r>
            <a:r>
              <a:rPr lang="hu-HU" sz="2400" dirty="0" err="1" smtClean="0">
                <a:ea typeface="Times New Roman" panose="02020603050405020304" pitchFamily="18" charset="0"/>
              </a:rPr>
              <a:t>temperature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</a:t>
            </a:r>
            <a:r>
              <a:rPr lang="hu-HU" sz="2400" dirty="0" smtClean="0">
                <a:ea typeface="Times New Roman" panose="02020603050405020304" pitchFamily="18" charset="0"/>
              </a:rPr>
              <a:t>		- </a:t>
            </a:r>
            <a:r>
              <a:rPr lang="hu-HU" sz="2400" dirty="0">
                <a:ea typeface="Times New Roman" panose="02020603050405020304" pitchFamily="18" charset="0"/>
              </a:rPr>
              <a:t>10 - + 50 °C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smtClean="0">
                <a:ea typeface="Times New Roman" panose="02020603050405020304" pitchFamily="18" charset="0"/>
              </a:rPr>
              <a:t>Storage air </a:t>
            </a:r>
            <a:r>
              <a:rPr lang="hu-HU" sz="2400" dirty="0" err="1" smtClean="0">
                <a:ea typeface="Times New Roman" panose="02020603050405020304" pitchFamily="18" charset="0"/>
              </a:rPr>
              <a:t>temperature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	</a:t>
            </a:r>
            <a:r>
              <a:rPr lang="hu-HU" sz="2400" dirty="0" smtClean="0">
                <a:ea typeface="Times New Roman" panose="02020603050405020304" pitchFamily="18" charset="0"/>
              </a:rPr>
              <a:t>	- </a:t>
            </a:r>
            <a:r>
              <a:rPr lang="hu-HU" sz="2400" dirty="0">
                <a:ea typeface="Times New Roman" panose="02020603050405020304" pitchFamily="18" charset="0"/>
              </a:rPr>
              <a:t>20 - + 55 °C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 err="1" smtClean="0">
                <a:ea typeface="Times New Roman" panose="02020603050405020304" pitchFamily="18" charset="0"/>
              </a:rPr>
              <a:t>Humidity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			</a:t>
            </a:r>
            <a:r>
              <a:rPr lang="hu-HU" sz="2400" dirty="0" smtClean="0">
                <a:ea typeface="Times New Roman" panose="02020603050405020304" pitchFamily="18" charset="0"/>
              </a:rPr>
              <a:t>		</a:t>
            </a:r>
            <a:r>
              <a:rPr lang="hu-HU" sz="2400" dirty="0" err="1" smtClean="0">
                <a:ea typeface="Times New Roman" panose="02020603050405020304" pitchFamily="18" charset="0"/>
              </a:rPr>
              <a:t>up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to</a:t>
            </a:r>
            <a:r>
              <a:rPr lang="hu-HU" sz="2400" dirty="0" smtClean="0">
                <a:ea typeface="Times New Roman" panose="02020603050405020304" pitchFamily="18" charset="0"/>
              </a:rPr>
              <a:t> 95 %</a:t>
            </a:r>
            <a:endParaRPr lang="hu-HU" sz="2400" dirty="0">
              <a:ea typeface="Times New Roman" panose="02020603050405020304" pitchFamily="18" charset="0"/>
            </a:endParaRPr>
          </a:p>
          <a:p>
            <a:pPr lvl="0"/>
            <a:r>
              <a:rPr lang="hu-HU" sz="2400" dirty="0" err="1" smtClean="0">
                <a:ea typeface="Times New Roman" panose="02020603050405020304" pitchFamily="18" charset="0"/>
              </a:rPr>
              <a:t>Lighting</a:t>
            </a:r>
            <a:r>
              <a:rPr lang="hu-HU" sz="2400" dirty="0" smtClean="0">
                <a:ea typeface="Times New Roman" panose="02020603050405020304" pitchFamily="18" charset="0"/>
              </a:rPr>
              <a:t> </a:t>
            </a:r>
            <a:r>
              <a:rPr lang="hu-HU" sz="2400" dirty="0" err="1" smtClean="0">
                <a:ea typeface="Times New Roman" panose="02020603050405020304" pitchFamily="18" charset="0"/>
              </a:rPr>
              <a:t>conditions</a:t>
            </a:r>
            <a:r>
              <a:rPr lang="hu-HU" sz="2400" dirty="0" smtClean="0">
                <a:ea typeface="Times New Roman" panose="02020603050405020304" pitchFamily="18" charset="0"/>
              </a:rPr>
              <a:t>:</a:t>
            </a:r>
            <a:r>
              <a:rPr lang="hu-HU" sz="2400" dirty="0">
                <a:ea typeface="Times New Roman" panose="02020603050405020304" pitchFamily="18" charset="0"/>
              </a:rPr>
              <a:t>	</a:t>
            </a:r>
            <a:r>
              <a:rPr lang="hu-HU" sz="2400" dirty="0" smtClean="0">
                <a:ea typeface="Times New Roman" panose="02020603050405020304" pitchFamily="18" charset="0"/>
              </a:rPr>
              <a:t>		</a:t>
            </a:r>
            <a:r>
              <a:rPr lang="hu-HU" sz="2400" dirty="0" smtClean="0">
                <a:ea typeface="Times New Roman" panose="02020603050405020304" pitchFamily="18" charset="0"/>
              </a:rPr>
              <a:t>	</a:t>
            </a:r>
            <a:r>
              <a:rPr lang="en-GB" sz="2400" dirty="0" smtClean="0"/>
              <a:t>bright </a:t>
            </a:r>
            <a:r>
              <a:rPr lang="en-GB" sz="2400" dirty="0"/>
              <a:t>sunshine</a:t>
            </a:r>
            <a:endParaRPr lang="hu-HU" sz="2400" dirty="0"/>
          </a:p>
          <a:p>
            <a:r>
              <a:rPr lang="hu-HU" sz="2400" dirty="0" smtClean="0"/>
              <a:t>						</a:t>
            </a:r>
            <a:r>
              <a:rPr lang="en-GB" sz="2400" dirty="0" smtClean="0"/>
              <a:t>night </a:t>
            </a:r>
            <a:r>
              <a:rPr lang="en-GB" sz="2400" dirty="0"/>
              <a:t>and tunnel circumstances</a:t>
            </a:r>
            <a:endParaRPr lang="hu-HU" sz="2400" dirty="0"/>
          </a:p>
          <a:p>
            <a:r>
              <a:rPr lang="hu-HU" sz="2400" dirty="0" smtClean="0"/>
              <a:t>						</a:t>
            </a:r>
            <a:r>
              <a:rPr lang="en-GB" sz="2400" dirty="0" smtClean="0"/>
              <a:t>dark </a:t>
            </a:r>
            <a:r>
              <a:rPr lang="en-GB" sz="2400" dirty="0"/>
              <a:t>and artificial </a:t>
            </a:r>
            <a:r>
              <a:rPr lang="en-GB" sz="2400" dirty="0" smtClean="0"/>
              <a:t>lighting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60025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24001" y="116633"/>
            <a:ext cx="8748713" cy="864443"/>
          </a:xfrm>
        </p:spPr>
        <p:txBody>
          <a:bodyPr>
            <a:normAutofit fontScale="90000"/>
          </a:bodyPr>
          <a:lstStyle/>
          <a:p>
            <a:r>
              <a:rPr lang="hu-HU" sz="3200" dirty="0" smtClean="0"/>
              <a:t>The </a:t>
            </a:r>
            <a:r>
              <a:rPr lang="hu-HU" sz="3200" dirty="0" err="1" smtClean="0"/>
              <a:t>elements</a:t>
            </a:r>
            <a:r>
              <a:rPr lang="hu-HU" sz="3200" dirty="0" smtClean="0"/>
              <a:t> of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superstructure</a:t>
            </a:r>
            <a:r>
              <a:rPr lang="hu-HU" sz="3200" dirty="0" smtClean="0"/>
              <a:t> </a:t>
            </a:r>
            <a:r>
              <a:rPr lang="hu-HU" sz="3200" dirty="0" err="1" smtClean="0"/>
              <a:t>inspected</a:t>
            </a:r>
            <a:r>
              <a:rPr lang="hu-HU" sz="3200" dirty="0" smtClean="0"/>
              <a:t> </a:t>
            </a:r>
            <a:r>
              <a:rPr lang="hu-HU" sz="3200" dirty="0" err="1" smtClean="0"/>
              <a:t>by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Video </a:t>
            </a:r>
            <a:r>
              <a:rPr lang="hu-HU" sz="3200" dirty="0" err="1" smtClean="0"/>
              <a:t>Track</a:t>
            </a:r>
            <a:r>
              <a:rPr lang="hu-HU" sz="3200" dirty="0" smtClean="0"/>
              <a:t> </a:t>
            </a:r>
            <a:r>
              <a:rPr lang="hu-HU" sz="3200" dirty="0" err="1" smtClean="0"/>
              <a:t>Inspection</a:t>
            </a:r>
            <a:r>
              <a:rPr lang="hu-HU" sz="3200" dirty="0" smtClean="0"/>
              <a:t> System</a:t>
            </a:r>
            <a:endParaRPr lang="hu-HU" sz="32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974465"/>
              </p:ext>
            </p:extLst>
          </p:nvPr>
        </p:nvGraphicFramePr>
        <p:xfrm>
          <a:off x="1347537" y="1058779"/>
          <a:ext cx="8925176" cy="549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35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b="1" dirty="0" smtClean="0">
                <a:effectLst/>
              </a:rPr>
              <a:t>Fault </a:t>
            </a:r>
            <a:r>
              <a:rPr lang="hu-HU" b="1" dirty="0" err="1" smtClean="0">
                <a:effectLst/>
              </a:rPr>
              <a:t>lists</a:t>
            </a:r>
            <a:endParaRPr lang="hu-HU" b="1" dirty="0"/>
          </a:p>
        </p:txBody>
      </p:sp>
      <p:sp>
        <p:nvSpPr>
          <p:cNvPr id="5123" name="Tartalom helye 2"/>
          <p:cNvSpPr>
            <a:spLocks noGrp="1"/>
          </p:cNvSpPr>
          <p:nvPr>
            <p:ph idx="1"/>
          </p:nvPr>
        </p:nvSpPr>
        <p:spPr>
          <a:xfrm>
            <a:off x="365760" y="1491916"/>
            <a:ext cx="10818796" cy="47260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err="1" smtClean="0"/>
              <a:t>Numerical</a:t>
            </a:r>
            <a:r>
              <a:rPr lang="hu-HU" altLang="hu-HU" dirty="0" smtClean="0"/>
              <a:t> fault </a:t>
            </a:r>
            <a:r>
              <a:rPr lang="hu-HU" altLang="hu-HU" dirty="0" err="1" smtClean="0"/>
              <a:t>list</a:t>
            </a:r>
            <a:r>
              <a:rPr lang="hu-HU" altLang="hu-HU" dirty="0" smtClean="0"/>
              <a:t> (</a:t>
            </a:r>
            <a:r>
              <a:rPr lang="hu-HU" altLang="hu-HU" dirty="0" err="1" smtClean="0"/>
              <a:t>actual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measurement</a:t>
            </a:r>
            <a:r>
              <a:rPr lang="hu-HU" altLang="hu-HU" dirty="0" smtClean="0"/>
              <a:t>)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smtClean="0"/>
              <a:t>Fault </a:t>
            </a:r>
            <a:r>
              <a:rPr lang="hu-HU" altLang="hu-HU" dirty="0" err="1" smtClean="0"/>
              <a:t>list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with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pictures</a:t>
            </a:r>
            <a:r>
              <a:rPr lang="hu-HU" altLang="hu-HU" dirty="0" smtClean="0"/>
              <a:t> (</a:t>
            </a:r>
            <a:r>
              <a:rPr lang="hu-HU" altLang="hu-HU" dirty="0" err="1" smtClean="0"/>
              <a:t>actual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measurement</a:t>
            </a:r>
            <a:r>
              <a:rPr lang="hu-HU" altLang="hu-HU" dirty="0" smtClean="0"/>
              <a:t>)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err="1" smtClean="0"/>
              <a:t>Numerical</a:t>
            </a:r>
            <a:r>
              <a:rPr lang="hu-HU" altLang="hu-HU" dirty="0" smtClean="0"/>
              <a:t> „</a:t>
            </a:r>
            <a:r>
              <a:rPr lang="hu-HU" altLang="hu-HU" dirty="0" err="1" smtClean="0"/>
              <a:t>Change</a:t>
            </a:r>
            <a:r>
              <a:rPr lang="hu-HU" altLang="hu-HU" dirty="0" smtClean="0"/>
              <a:t>” fault </a:t>
            </a:r>
            <a:r>
              <a:rPr lang="hu-HU" altLang="hu-HU" dirty="0" err="1" smtClean="0"/>
              <a:t>list</a:t>
            </a:r>
            <a:r>
              <a:rPr lang="hu-HU" altLang="hu-HU" dirty="0" smtClean="0"/>
              <a:t> (</a:t>
            </a:r>
            <a:r>
              <a:rPr lang="hu-HU" altLang="hu-HU" dirty="0" err="1" smtClean="0"/>
              <a:t>change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referring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to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base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measurement</a:t>
            </a:r>
            <a:r>
              <a:rPr lang="hu-HU" altLang="hu-HU" dirty="0" smtClean="0"/>
              <a:t>)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 smtClean="0"/>
              <a:t>„</a:t>
            </a:r>
            <a:r>
              <a:rPr lang="hu-HU" altLang="hu-HU" dirty="0" err="1" smtClean="0"/>
              <a:t>Change</a:t>
            </a:r>
            <a:r>
              <a:rPr lang="hu-HU" altLang="hu-HU" dirty="0" smtClean="0"/>
              <a:t>” fault </a:t>
            </a:r>
            <a:r>
              <a:rPr lang="hu-HU" altLang="hu-HU" dirty="0" err="1" smtClean="0"/>
              <a:t>list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with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pictures</a:t>
            </a:r>
            <a:r>
              <a:rPr lang="hu-HU" altLang="hu-HU" dirty="0" smtClean="0"/>
              <a:t> (</a:t>
            </a:r>
            <a:r>
              <a:rPr lang="hu-HU" altLang="hu-HU" dirty="0" err="1" smtClean="0"/>
              <a:t>change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compared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to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base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measurement</a:t>
            </a:r>
            <a:r>
              <a:rPr lang="hu-HU" altLang="hu-HU" dirty="0" smtClean="0"/>
              <a:t>)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66911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792</Words>
  <Application>Microsoft Office PowerPoint</Application>
  <PresentationFormat>Egyéni</PresentationFormat>
  <Paragraphs>102</Paragraphs>
  <Slides>16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Procurement and put-into-operation of the Multifunctional Measurement Vehicle (MFMT)</vt:lpstr>
      <vt:lpstr>Planned agenda</vt:lpstr>
      <vt:lpstr>The aim of the preliminary market consultation</vt:lpstr>
      <vt:lpstr>The main technical parameters of the vehicle</vt:lpstr>
      <vt:lpstr>The planned measurement systems</vt:lpstr>
      <vt:lpstr>The services of the Video Track Inspection System</vt:lpstr>
      <vt:lpstr>The main technical requirements of the Video Track Inspections System</vt:lpstr>
      <vt:lpstr>The elements of the superstructure inspected by the Video Track Inspection System</vt:lpstr>
      <vt:lpstr>Fault lists</vt:lpstr>
      <vt:lpstr>Catenary measurement system</vt:lpstr>
      <vt:lpstr>ETCS test and measurement system</vt:lpstr>
      <vt:lpstr>The subsystems of the ETCS test equipment</vt:lpstr>
      <vt:lpstr>GSM-R measurement system</vt:lpstr>
      <vt:lpstr>The evaluation of the results of the measurement systems</vt:lpstr>
      <vt:lpstr>Requirements  Elvárások az indikatív árajánlatevőkkel szemben</vt:lpstr>
      <vt:lpstr>Planned procedure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Multifunkciós mérőjármű beszerzésére és üzembe helyezése</dc:title>
  <dc:creator>Béli János</dc:creator>
  <cp:lastModifiedBy>Kiss Csaba (kisscsa)</cp:lastModifiedBy>
  <cp:revision>45</cp:revision>
  <dcterms:created xsi:type="dcterms:W3CDTF">2020-11-09T14:21:32Z</dcterms:created>
  <dcterms:modified xsi:type="dcterms:W3CDTF">2020-11-12T15:22:22Z</dcterms:modified>
</cp:coreProperties>
</file>